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332" r:id="rId3"/>
    <p:sldId id="286" r:id="rId4"/>
    <p:sldId id="337" r:id="rId5"/>
    <p:sldId id="338" r:id="rId6"/>
    <p:sldId id="339" r:id="rId7"/>
    <p:sldId id="287" r:id="rId8"/>
    <p:sldId id="292" r:id="rId9"/>
    <p:sldId id="293" r:id="rId10"/>
    <p:sldId id="294" r:id="rId11"/>
    <p:sldId id="342" r:id="rId12"/>
    <p:sldId id="343" r:id="rId13"/>
    <p:sldId id="344" r:id="rId14"/>
    <p:sldId id="345" r:id="rId15"/>
    <p:sldId id="346" r:id="rId16"/>
    <p:sldId id="302" r:id="rId17"/>
    <p:sldId id="303" r:id="rId18"/>
    <p:sldId id="305" r:id="rId19"/>
    <p:sldId id="308" r:id="rId20"/>
    <p:sldId id="367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06" r:id="rId32"/>
    <p:sldId id="334" r:id="rId33"/>
    <p:sldId id="353" r:id="rId34"/>
    <p:sldId id="354" r:id="rId35"/>
    <p:sldId id="335" r:id="rId36"/>
    <p:sldId id="311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83" r:id="rId49"/>
    <p:sldId id="384" r:id="rId50"/>
    <p:sldId id="385" r:id="rId51"/>
    <p:sldId id="386" r:id="rId52"/>
    <p:sldId id="38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688"/>
    <a:srgbClr val="5C6185"/>
    <a:srgbClr val="262838"/>
    <a:srgbClr val="3B4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4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7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24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6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0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3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7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2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6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E6BE2-25B4-458C-AE5E-557B0189059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0F1AD-2DC6-4390-980D-92A45BD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53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49C338-EDAE-4749-8BB9-8114D8468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48" y="1847351"/>
            <a:ext cx="12191999" cy="2387600"/>
          </a:xfrm>
        </p:spPr>
        <p:txBody>
          <a:bodyPr>
            <a:noAutofit/>
          </a:bodyPr>
          <a:lstStyle/>
          <a:p>
            <a:r>
              <a:rPr lang="en-US" sz="88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Sunday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2F98C-4DFA-4498-B522-5260B48D3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87838"/>
            <a:ext cx="12191999" cy="165576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Faith Baptist Church </a:t>
            </a:r>
            <a:b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May 10, 2020</a:t>
            </a:r>
          </a:p>
        </p:txBody>
      </p:sp>
    </p:spTree>
    <p:extLst>
      <p:ext uri="{BB962C8B-B14F-4D97-AF65-F5344CB8AC3E}">
        <p14:creationId xmlns:p14="http://schemas.microsoft.com/office/powerpoint/2010/main" val="385160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970" y="2692622"/>
            <a:ext cx="998601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500" dirty="0"/>
              <a:t>I will sing of the mercies </a:t>
            </a:r>
          </a:p>
          <a:p>
            <a:r>
              <a:rPr lang="en-US" sz="6500" dirty="0"/>
              <a:t>of the Lord forever</a:t>
            </a:r>
          </a:p>
          <a:p>
            <a:r>
              <a:rPr lang="en-US" sz="6500" dirty="0"/>
              <a:t>I will sing, I will sing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149750"/>
            <a:ext cx="7833360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I will sing of the mercies of the lord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chorus #180</a:t>
            </a:r>
          </a:p>
        </p:txBody>
      </p:sp>
    </p:spTree>
    <p:extLst>
      <p:ext uri="{BB962C8B-B14F-4D97-AF65-F5344CB8AC3E}">
        <p14:creationId xmlns:p14="http://schemas.microsoft.com/office/powerpoint/2010/main" val="56362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970" y="2432521"/>
            <a:ext cx="99860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500" dirty="0"/>
              <a:t>I will sing of the mercies </a:t>
            </a:r>
          </a:p>
          <a:p>
            <a:r>
              <a:rPr lang="en-US" sz="6500" dirty="0"/>
              <a:t>of the Lord forever</a:t>
            </a:r>
          </a:p>
          <a:p>
            <a:r>
              <a:rPr lang="en-US" sz="6500" dirty="0"/>
              <a:t>I will sing of the mercies </a:t>
            </a:r>
          </a:p>
          <a:p>
            <a:r>
              <a:rPr lang="en-US" sz="6500" dirty="0"/>
              <a:t>of the Lord.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149750"/>
            <a:ext cx="7833360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I will sing of the mercies of the lord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chorus #180</a:t>
            </a:r>
          </a:p>
        </p:txBody>
      </p:sp>
    </p:spTree>
    <p:extLst>
      <p:ext uri="{BB962C8B-B14F-4D97-AF65-F5344CB8AC3E}">
        <p14:creationId xmlns:p14="http://schemas.microsoft.com/office/powerpoint/2010/main" val="229683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970" y="2432521"/>
            <a:ext cx="99860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500" dirty="0"/>
              <a:t>With my mouth </a:t>
            </a:r>
          </a:p>
          <a:p>
            <a:r>
              <a:rPr lang="en-US" sz="6500" dirty="0"/>
              <a:t>will I make known</a:t>
            </a:r>
          </a:p>
          <a:p>
            <a:r>
              <a:rPr lang="en-US" sz="6500" dirty="0"/>
              <a:t>Thy faithfulness, </a:t>
            </a:r>
          </a:p>
          <a:p>
            <a:r>
              <a:rPr lang="en-US" sz="6500" dirty="0"/>
              <a:t>Thy faithfulness;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149750"/>
            <a:ext cx="7833360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I will sing of the mercies of the lord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chorus #180</a:t>
            </a:r>
          </a:p>
        </p:txBody>
      </p:sp>
    </p:spTree>
    <p:extLst>
      <p:ext uri="{BB962C8B-B14F-4D97-AF65-F5344CB8AC3E}">
        <p14:creationId xmlns:p14="http://schemas.microsoft.com/office/powerpoint/2010/main" val="11911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970" y="2432521"/>
            <a:ext cx="99860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500" dirty="0"/>
              <a:t>With my mouth </a:t>
            </a:r>
          </a:p>
          <a:p>
            <a:r>
              <a:rPr lang="en-US" sz="6500" dirty="0"/>
              <a:t>will I make known</a:t>
            </a:r>
          </a:p>
          <a:p>
            <a:r>
              <a:rPr lang="en-US" sz="6500" dirty="0"/>
              <a:t>Thy faithfulness </a:t>
            </a:r>
          </a:p>
          <a:p>
            <a:r>
              <a:rPr lang="en-US" sz="6500" dirty="0"/>
              <a:t>to all generations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149750"/>
            <a:ext cx="7833360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I will sing of the mercies of the lord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chorus #180</a:t>
            </a:r>
          </a:p>
        </p:txBody>
      </p:sp>
    </p:spTree>
    <p:extLst>
      <p:ext uri="{BB962C8B-B14F-4D97-AF65-F5344CB8AC3E}">
        <p14:creationId xmlns:p14="http://schemas.microsoft.com/office/powerpoint/2010/main" val="270355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970" y="2692622"/>
            <a:ext cx="998601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500" dirty="0"/>
              <a:t>I will sing of the mercies </a:t>
            </a:r>
          </a:p>
          <a:p>
            <a:r>
              <a:rPr lang="en-US" sz="6500" dirty="0"/>
              <a:t>of the Lord forever</a:t>
            </a:r>
          </a:p>
          <a:p>
            <a:r>
              <a:rPr lang="en-US" sz="6500" dirty="0"/>
              <a:t>I will sing, I will sing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149750"/>
            <a:ext cx="7833360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I will sing of the mercies of the lord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chorus #180</a:t>
            </a:r>
          </a:p>
        </p:txBody>
      </p:sp>
    </p:spTree>
    <p:extLst>
      <p:ext uri="{BB962C8B-B14F-4D97-AF65-F5344CB8AC3E}">
        <p14:creationId xmlns:p14="http://schemas.microsoft.com/office/powerpoint/2010/main" val="238290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970" y="2432521"/>
            <a:ext cx="99860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500" dirty="0"/>
              <a:t>I will sing of the mercies </a:t>
            </a:r>
          </a:p>
          <a:p>
            <a:r>
              <a:rPr lang="en-US" sz="6500" dirty="0"/>
              <a:t>of the Lord forever</a:t>
            </a:r>
          </a:p>
          <a:p>
            <a:r>
              <a:rPr lang="en-US" sz="6500" dirty="0"/>
              <a:t>I will sing of the mercies </a:t>
            </a:r>
          </a:p>
          <a:p>
            <a:r>
              <a:rPr lang="en-US" sz="6500" dirty="0"/>
              <a:t>of the Lord.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149750"/>
            <a:ext cx="7833360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I will sing of the mercies of the lord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chorus #180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AEC18-F65E-4042-9ED4-13D9BD2BB9DB}"/>
              </a:ext>
            </a:extLst>
          </p:cNvPr>
          <p:cNvSpPr txBox="1">
            <a:spLocks/>
          </p:cNvSpPr>
          <p:nvPr/>
        </p:nvSpPr>
        <p:spPr>
          <a:xfrm>
            <a:off x="9006840" y="6194777"/>
            <a:ext cx="3489960" cy="558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CCLI #2222135</a:t>
            </a:r>
            <a:endParaRPr lang="en-US" b="1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57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67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270EB3-A162-46C4-A4FB-F53EE686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462799"/>
            <a:ext cx="11879580" cy="6197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				Matthew 6:34 (NKJV)</a:t>
            </a:r>
          </a:p>
          <a:p>
            <a:pPr marL="0" indent="0">
              <a:buNone/>
            </a:pPr>
            <a:r>
              <a:rPr lang="en-US" sz="5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			</a:t>
            </a:r>
            <a:br>
              <a:rPr lang="en-US" sz="5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Therefore do not worry about tomorrow, for tomorrow will worry about its own things.  Sufficient for the day its own trouble.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9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7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Day by day and with </a:t>
            </a:r>
            <a:br>
              <a:rPr lang="en-US" sz="6000" dirty="0"/>
            </a:br>
            <a:r>
              <a:rPr lang="en-US" sz="6000" dirty="0"/>
              <a:t>each passing moment,</a:t>
            </a:r>
          </a:p>
          <a:p>
            <a:r>
              <a:rPr lang="en-US" sz="6000" dirty="0"/>
              <a:t>Strength I find to </a:t>
            </a:r>
            <a:br>
              <a:rPr lang="en-US" sz="6000" dirty="0"/>
            </a:br>
            <a:r>
              <a:rPr lang="en-US" sz="6000" dirty="0"/>
              <a:t>meet my trials here;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1</a:t>
            </a:r>
          </a:p>
        </p:txBody>
      </p:sp>
    </p:spTree>
    <p:extLst>
      <p:ext uri="{BB962C8B-B14F-4D97-AF65-F5344CB8AC3E}">
        <p14:creationId xmlns:p14="http://schemas.microsoft.com/office/powerpoint/2010/main" val="340789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58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Trusting in my Father’s </a:t>
            </a:r>
            <a:br>
              <a:rPr lang="en-US" sz="6000" dirty="0"/>
            </a:br>
            <a:r>
              <a:rPr lang="en-US" sz="6000" dirty="0"/>
              <a:t>wise bestowment,</a:t>
            </a:r>
          </a:p>
          <a:p>
            <a:r>
              <a:rPr lang="en-US" sz="6000" dirty="0"/>
              <a:t>I’ve no cause </a:t>
            </a:r>
            <a:br>
              <a:rPr lang="en-US" sz="6000" dirty="0"/>
            </a:br>
            <a:r>
              <a:rPr lang="en-US" sz="6000" dirty="0"/>
              <a:t>for worry or for fear.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1</a:t>
            </a:r>
          </a:p>
        </p:txBody>
      </p:sp>
    </p:spTree>
    <p:extLst>
      <p:ext uri="{BB962C8B-B14F-4D97-AF65-F5344CB8AC3E}">
        <p14:creationId xmlns:p14="http://schemas.microsoft.com/office/powerpoint/2010/main" val="3220219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He whose heart is kind </a:t>
            </a:r>
            <a:br>
              <a:rPr lang="en-US" sz="6000" dirty="0"/>
            </a:br>
            <a:r>
              <a:rPr lang="en-US" sz="6000" dirty="0"/>
              <a:t>beyond all measure</a:t>
            </a:r>
          </a:p>
          <a:p>
            <a:r>
              <a:rPr lang="en-US" sz="6000" dirty="0"/>
              <a:t>Gives unto each day </a:t>
            </a:r>
            <a:br>
              <a:rPr lang="en-US" sz="6000" dirty="0"/>
            </a:br>
            <a:r>
              <a:rPr lang="en-US" sz="6000" dirty="0"/>
              <a:t>what he deems best –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1</a:t>
            </a:r>
          </a:p>
        </p:txBody>
      </p:sp>
    </p:spTree>
    <p:extLst>
      <p:ext uri="{BB962C8B-B14F-4D97-AF65-F5344CB8AC3E}">
        <p14:creationId xmlns:p14="http://schemas.microsoft.com/office/powerpoint/2010/main" val="1196710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Lovingly, it’s part of </a:t>
            </a:r>
          </a:p>
          <a:p>
            <a:r>
              <a:rPr lang="en-US" sz="6000" dirty="0"/>
              <a:t>pain and pleasure,</a:t>
            </a:r>
          </a:p>
          <a:p>
            <a:r>
              <a:rPr lang="en-US" sz="6000" dirty="0"/>
              <a:t>Mingling toil with </a:t>
            </a:r>
          </a:p>
          <a:p>
            <a:r>
              <a:rPr lang="en-US" sz="6000" dirty="0"/>
              <a:t>peace and rest.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1</a:t>
            </a:r>
          </a:p>
        </p:txBody>
      </p:sp>
    </p:spTree>
    <p:extLst>
      <p:ext uri="{BB962C8B-B14F-4D97-AF65-F5344CB8AC3E}">
        <p14:creationId xmlns:p14="http://schemas.microsoft.com/office/powerpoint/2010/main" val="1950916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Every day the Lord </a:t>
            </a:r>
          </a:p>
          <a:p>
            <a:r>
              <a:rPr lang="en-US" sz="6000" dirty="0"/>
              <a:t>Himself is near me</a:t>
            </a:r>
          </a:p>
          <a:p>
            <a:r>
              <a:rPr lang="en-US" sz="6000" dirty="0"/>
              <a:t>With a special mercy </a:t>
            </a:r>
          </a:p>
          <a:p>
            <a:r>
              <a:rPr lang="en-US" sz="6000" dirty="0"/>
              <a:t>for each hour;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2</a:t>
            </a:r>
          </a:p>
        </p:txBody>
      </p:sp>
    </p:spTree>
    <p:extLst>
      <p:ext uri="{BB962C8B-B14F-4D97-AF65-F5344CB8AC3E}">
        <p14:creationId xmlns:p14="http://schemas.microsoft.com/office/powerpoint/2010/main" val="2618756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All my cares He fain </a:t>
            </a:r>
          </a:p>
          <a:p>
            <a:r>
              <a:rPr lang="en-US" sz="6000" dirty="0"/>
              <a:t>would bear and cheer </a:t>
            </a:r>
          </a:p>
          <a:p>
            <a:r>
              <a:rPr lang="en-US" sz="6000" dirty="0"/>
              <a:t>me, He whose name </a:t>
            </a:r>
          </a:p>
          <a:p>
            <a:r>
              <a:rPr lang="en-US" sz="6000" dirty="0"/>
              <a:t>is Counselor and Power.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2</a:t>
            </a:r>
          </a:p>
        </p:txBody>
      </p:sp>
    </p:spTree>
    <p:extLst>
      <p:ext uri="{BB962C8B-B14F-4D97-AF65-F5344CB8AC3E}">
        <p14:creationId xmlns:p14="http://schemas.microsoft.com/office/powerpoint/2010/main" val="1265633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The protection of </a:t>
            </a:r>
          </a:p>
          <a:p>
            <a:r>
              <a:rPr lang="en-US" sz="6000" dirty="0"/>
              <a:t>His child and treasure</a:t>
            </a:r>
          </a:p>
          <a:p>
            <a:r>
              <a:rPr lang="en-US" sz="6000" dirty="0"/>
              <a:t>Is a charge that </a:t>
            </a:r>
          </a:p>
          <a:p>
            <a:r>
              <a:rPr lang="en-US" sz="6000" dirty="0"/>
              <a:t>on Himself He laid;</a:t>
            </a:r>
          </a:p>
          <a:p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2</a:t>
            </a:r>
          </a:p>
        </p:txBody>
      </p:sp>
    </p:spTree>
    <p:extLst>
      <p:ext uri="{BB962C8B-B14F-4D97-AF65-F5344CB8AC3E}">
        <p14:creationId xmlns:p14="http://schemas.microsoft.com/office/powerpoint/2010/main" val="350563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“As thy days, thy strength </a:t>
            </a:r>
          </a:p>
          <a:p>
            <a:r>
              <a:rPr lang="en-US" sz="6000" dirty="0"/>
              <a:t>shall be in measure,” </a:t>
            </a:r>
          </a:p>
          <a:p>
            <a:r>
              <a:rPr lang="en-US" sz="6000" dirty="0"/>
              <a:t>This the pledge </a:t>
            </a:r>
          </a:p>
          <a:p>
            <a:r>
              <a:rPr lang="en-US" sz="6000" dirty="0"/>
              <a:t>to me He made</a:t>
            </a:r>
          </a:p>
          <a:p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2</a:t>
            </a:r>
          </a:p>
        </p:txBody>
      </p:sp>
    </p:spTree>
    <p:extLst>
      <p:ext uri="{BB962C8B-B14F-4D97-AF65-F5344CB8AC3E}">
        <p14:creationId xmlns:p14="http://schemas.microsoft.com/office/powerpoint/2010/main" val="1328260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Help me then in </a:t>
            </a:r>
          </a:p>
          <a:p>
            <a:r>
              <a:rPr lang="en-US" sz="6000" dirty="0"/>
              <a:t>every tribulation</a:t>
            </a:r>
          </a:p>
          <a:p>
            <a:r>
              <a:rPr lang="en-US" sz="6000" dirty="0"/>
              <a:t>So to trust Thy </a:t>
            </a:r>
          </a:p>
          <a:p>
            <a:r>
              <a:rPr lang="en-US" sz="6000" dirty="0"/>
              <a:t>promises, O Lord</a:t>
            </a:r>
          </a:p>
          <a:p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3</a:t>
            </a:r>
          </a:p>
        </p:txBody>
      </p:sp>
    </p:spTree>
    <p:extLst>
      <p:ext uri="{BB962C8B-B14F-4D97-AF65-F5344CB8AC3E}">
        <p14:creationId xmlns:p14="http://schemas.microsoft.com/office/powerpoint/2010/main" val="8743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That I lose not Faith’s </a:t>
            </a:r>
          </a:p>
          <a:p>
            <a:r>
              <a:rPr lang="en-US" sz="6000" dirty="0"/>
              <a:t>sweet consolation</a:t>
            </a:r>
          </a:p>
          <a:p>
            <a:r>
              <a:rPr lang="en-US" sz="6000" dirty="0"/>
              <a:t>Offered me within </a:t>
            </a:r>
          </a:p>
          <a:p>
            <a:r>
              <a:rPr lang="en-US" sz="6000" dirty="0"/>
              <a:t>Thy holy Word.</a:t>
            </a:r>
          </a:p>
          <a:p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3</a:t>
            </a:r>
          </a:p>
        </p:txBody>
      </p:sp>
    </p:spTree>
    <p:extLst>
      <p:ext uri="{BB962C8B-B14F-4D97-AF65-F5344CB8AC3E}">
        <p14:creationId xmlns:p14="http://schemas.microsoft.com/office/powerpoint/2010/main" val="1599784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Help me Lord, when </a:t>
            </a:r>
          </a:p>
          <a:p>
            <a:r>
              <a:rPr lang="en-US" sz="6000" dirty="0"/>
              <a:t>toil and trouble meeting,</a:t>
            </a:r>
          </a:p>
          <a:p>
            <a:r>
              <a:rPr lang="en-US" sz="6000" dirty="0" err="1"/>
              <a:t>E’er</a:t>
            </a:r>
            <a:r>
              <a:rPr lang="en-US" sz="6000" dirty="0"/>
              <a:t> to take, as from </a:t>
            </a:r>
          </a:p>
          <a:p>
            <a:r>
              <a:rPr lang="en-US" sz="6000" dirty="0"/>
              <a:t>a father’s hand,</a:t>
            </a:r>
          </a:p>
          <a:p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3</a:t>
            </a:r>
          </a:p>
        </p:txBody>
      </p:sp>
    </p:spTree>
    <p:extLst>
      <p:ext uri="{BB962C8B-B14F-4D97-AF65-F5344CB8AC3E}">
        <p14:creationId xmlns:p14="http://schemas.microsoft.com/office/powerpoint/2010/main" val="198720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465" y="2364305"/>
            <a:ext cx="104730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600" dirty="0"/>
              <a:t>This is the day, </a:t>
            </a:r>
          </a:p>
          <a:p>
            <a:r>
              <a:rPr lang="en-US" sz="6600" dirty="0"/>
              <a:t>this is the day,</a:t>
            </a:r>
          </a:p>
          <a:p>
            <a:r>
              <a:rPr lang="en-US" sz="6600" dirty="0"/>
              <a:t>That the Lord has made, </a:t>
            </a:r>
            <a:br>
              <a:rPr lang="en-US" sz="6600" dirty="0"/>
            </a:br>
            <a:r>
              <a:rPr lang="en-US" sz="6600" dirty="0"/>
              <a:t>that the Lord has made.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This is the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red book #218</a:t>
            </a:r>
          </a:p>
        </p:txBody>
      </p:sp>
    </p:spTree>
    <p:extLst>
      <p:ext uri="{BB962C8B-B14F-4D97-AF65-F5344CB8AC3E}">
        <p14:creationId xmlns:p14="http://schemas.microsoft.com/office/powerpoint/2010/main" val="1586849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592" y="2570702"/>
            <a:ext cx="11234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One by one, the days, </a:t>
            </a:r>
          </a:p>
          <a:p>
            <a:r>
              <a:rPr lang="en-US" sz="6000" dirty="0"/>
              <a:t>the moments fleeting, </a:t>
            </a:r>
          </a:p>
          <a:p>
            <a:r>
              <a:rPr lang="en-US" sz="6000" dirty="0"/>
              <a:t>Till I reach the </a:t>
            </a:r>
          </a:p>
          <a:p>
            <a:r>
              <a:rPr lang="en-US" sz="6000" dirty="0"/>
              <a:t>promised land.</a:t>
            </a:r>
          </a:p>
          <a:p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Day by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#448 verse 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E3016B-6985-47D6-945F-9B5038BADD45}"/>
              </a:ext>
            </a:extLst>
          </p:cNvPr>
          <p:cNvSpPr txBox="1">
            <a:spLocks/>
          </p:cNvSpPr>
          <p:nvPr/>
        </p:nvSpPr>
        <p:spPr>
          <a:xfrm>
            <a:off x="9006840" y="6194777"/>
            <a:ext cx="3489960" cy="558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CCLI #2222135</a:t>
            </a:r>
            <a:endParaRPr lang="en-US" b="1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4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162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270EB3-A162-46C4-A4FB-F53EE686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577099"/>
            <a:ext cx="11953875" cy="6197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				2 Corinthians 12:9 </a:t>
            </a:r>
            <a:b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			      (NKJV)</a:t>
            </a:r>
          </a:p>
          <a:p>
            <a:pPr marL="0" indent="0">
              <a:buNone/>
            </a:pPr>
            <a: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“My grace is sufficient for you, for my strength is made perfect in weakness.”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94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824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270EB3-A162-46C4-A4FB-F53EE686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577099"/>
            <a:ext cx="11953875" cy="6197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				Lamentations 3:22-23</a:t>
            </a:r>
            <a:b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			      Through the LORD's mercies we are not consumed, because His compassions fail not.  They are new every morning; Great is Your faithfulness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50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83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806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Great is Thy faithfulness,</a:t>
            </a:r>
          </a:p>
          <a:p>
            <a:r>
              <a:rPr lang="en-US" sz="6000" dirty="0"/>
              <a:t>O God my Father !</a:t>
            </a:r>
          </a:p>
          <a:p>
            <a:r>
              <a:rPr lang="en-US" sz="6000" dirty="0"/>
              <a:t>There is no shadow </a:t>
            </a:r>
          </a:p>
          <a:p>
            <a:r>
              <a:rPr lang="en-US" sz="6000" dirty="0"/>
              <a:t>Of turning with Thee;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verse 1</a:t>
            </a:r>
          </a:p>
        </p:txBody>
      </p:sp>
    </p:spTree>
    <p:extLst>
      <p:ext uri="{BB962C8B-B14F-4D97-AF65-F5344CB8AC3E}">
        <p14:creationId xmlns:p14="http://schemas.microsoft.com/office/powerpoint/2010/main" val="365116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288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Thou </a:t>
            </a:r>
            <a:r>
              <a:rPr lang="en-US" sz="6000" dirty="0" err="1"/>
              <a:t>changest</a:t>
            </a:r>
            <a:r>
              <a:rPr lang="en-US" sz="6000" dirty="0"/>
              <a:t> not,</a:t>
            </a:r>
          </a:p>
          <a:p>
            <a:r>
              <a:rPr lang="en-US" sz="6000" dirty="0"/>
              <a:t>Thy compassions they fail not;</a:t>
            </a:r>
          </a:p>
          <a:p>
            <a:r>
              <a:rPr lang="en-US" sz="6000" dirty="0"/>
              <a:t>As Thou hast been </a:t>
            </a:r>
          </a:p>
          <a:p>
            <a:r>
              <a:rPr lang="en-US" sz="6000" dirty="0"/>
              <a:t>Thou forever wilt be.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verse 1</a:t>
            </a:r>
          </a:p>
        </p:txBody>
      </p:sp>
    </p:spTree>
    <p:extLst>
      <p:ext uri="{BB962C8B-B14F-4D97-AF65-F5344CB8AC3E}">
        <p14:creationId xmlns:p14="http://schemas.microsoft.com/office/powerpoint/2010/main" val="368229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1913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Great is Thy faithfulness !</a:t>
            </a:r>
          </a:p>
          <a:p>
            <a:r>
              <a:rPr lang="en-US" sz="6000" dirty="0"/>
              <a:t>Great is Thy faithfulness !</a:t>
            </a:r>
          </a:p>
          <a:p>
            <a:r>
              <a:rPr lang="en-US" sz="6000" dirty="0"/>
              <a:t>Morning by morning</a:t>
            </a:r>
          </a:p>
          <a:p>
            <a:r>
              <a:rPr lang="en-US" sz="6000" dirty="0"/>
              <a:t>New mercies I see;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Chorus</a:t>
            </a:r>
          </a:p>
        </p:txBody>
      </p:sp>
    </p:spTree>
    <p:extLst>
      <p:ext uri="{BB962C8B-B14F-4D97-AF65-F5344CB8AC3E}">
        <p14:creationId xmlns:p14="http://schemas.microsoft.com/office/powerpoint/2010/main" val="485439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0020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All I have needed</a:t>
            </a:r>
          </a:p>
          <a:p>
            <a:r>
              <a:rPr lang="en-US" sz="6000" dirty="0"/>
              <a:t>Thy hand hath provided – </a:t>
            </a:r>
          </a:p>
          <a:p>
            <a:r>
              <a:rPr lang="en-US" sz="6000" dirty="0"/>
              <a:t>Great is Thy Faithfulness, </a:t>
            </a:r>
          </a:p>
          <a:p>
            <a:r>
              <a:rPr lang="en-US" sz="6000" dirty="0"/>
              <a:t>Lord, unto me!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Chorus</a:t>
            </a:r>
          </a:p>
        </p:txBody>
      </p:sp>
    </p:spTree>
    <p:extLst>
      <p:ext uri="{BB962C8B-B14F-4D97-AF65-F5344CB8AC3E}">
        <p14:creationId xmlns:p14="http://schemas.microsoft.com/office/powerpoint/2010/main" val="318151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465" y="2364305"/>
            <a:ext cx="104730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600" dirty="0"/>
              <a:t>We will rejoice, </a:t>
            </a:r>
          </a:p>
          <a:p>
            <a:r>
              <a:rPr lang="en-US" sz="6600" dirty="0"/>
              <a:t>we will rejoice, </a:t>
            </a:r>
          </a:p>
          <a:p>
            <a:r>
              <a:rPr lang="en-US" sz="6600" dirty="0"/>
              <a:t>and be glad in it, </a:t>
            </a:r>
          </a:p>
          <a:p>
            <a:r>
              <a:rPr lang="en-US" sz="6600" dirty="0"/>
              <a:t>and be glad in it.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This is the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red book #218</a:t>
            </a:r>
          </a:p>
        </p:txBody>
      </p:sp>
    </p:spTree>
    <p:extLst>
      <p:ext uri="{BB962C8B-B14F-4D97-AF65-F5344CB8AC3E}">
        <p14:creationId xmlns:p14="http://schemas.microsoft.com/office/powerpoint/2010/main" val="3488213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198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Summer and winter, and</a:t>
            </a:r>
          </a:p>
          <a:p>
            <a:r>
              <a:rPr lang="en-US" sz="6000" dirty="0"/>
              <a:t>Spring-time and harvest,</a:t>
            </a:r>
          </a:p>
          <a:p>
            <a:r>
              <a:rPr lang="en-US" sz="6000" dirty="0"/>
              <a:t>Sun, moon, and stars</a:t>
            </a:r>
          </a:p>
          <a:p>
            <a:r>
              <a:rPr lang="en-US" sz="6000" dirty="0"/>
              <a:t>In their courses above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verse 2</a:t>
            </a:r>
          </a:p>
        </p:txBody>
      </p:sp>
    </p:spTree>
    <p:extLst>
      <p:ext uri="{BB962C8B-B14F-4D97-AF65-F5344CB8AC3E}">
        <p14:creationId xmlns:p14="http://schemas.microsoft.com/office/powerpoint/2010/main" val="1299705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181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Join with all nature</a:t>
            </a:r>
          </a:p>
          <a:p>
            <a:r>
              <a:rPr lang="en-US" sz="6000" dirty="0"/>
              <a:t>In manifold witness</a:t>
            </a:r>
          </a:p>
          <a:p>
            <a:r>
              <a:rPr lang="en-US" sz="6000" dirty="0"/>
              <a:t>To Thy great faithfulness,</a:t>
            </a:r>
          </a:p>
          <a:p>
            <a:r>
              <a:rPr lang="en-US" sz="6000" dirty="0"/>
              <a:t>Mercy, and love.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verse 2</a:t>
            </a:r>
          </a:p>
        </p:txBody>
      </p:sp>
    </p:spTree>
    <p:extLst>
      <p:ext uri="{BB962C8B-B14F-4D97-AF65-F5344CB8AC3E}">
        <p14:creationId xmlns:p14="http://schemas.microsoft.com/office/powerpoint/2010/main" val="3855662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6234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Great is Thy faithfulness !</a:t>
            </a:r>
          </a:p>
          <a:p>
            <a:r>
              <a:rPr lang="en-US" sz="6000" dirty="0"/>
              <a:t>Great is Thy faithfulness !</a:t>
            </a:r>
          </a:p>
          <a:p>
            <a:r>
              <a:rPr lang="en-US" sz="6000" dirty="0"/>
              <a:t>Morning by morning</a:t>
            </a:r>
          </a:p>
          <a:p>
            <a:r>
              <a:rPr lang="en-US" sz="6000" dirty="0"/>
              <a:t>New mercies I see;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Chorus</a:t>
            </a:r>
          </a:p>
        </p:txBody>
      </p:sp>
    </p:spTree>
    <p:extLst>
      <p:ext uri="{BB962C8B-B14F-4D97-AF65-F5344CB8AC3E}">
        <p14:creationId xmlns:p14="http://schemas.microsoft.com/office/powerpoint/2010/main" val="3087165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0020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All I have needed</a:t>
            </a:r>
          </a:p>
          <a:p>
            <a:r>
              <a:rPr lang="en-US" sz="6000" dirty="0"/>
              <a:t>Thy hand hath provided – </a:t>
            </a:r>
          </a:p>
          <a:p>
            <a:r>
              <a:rPr lang="en-US" sz="6000" dirty="0"/>
              <a:t>Great is Thy Faithfulness, </a:t>
            </a:r>
          </a:p>
          <a:p>
            <a:r>
              <a:rPr lang="en-US" sz="6000" dirty="0"/>
              <a:t>Lord, unto me!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Chorus</a:t>
            </a:r>
          </a:p>
        </p:txBody>
      </p:sp>
    </p:spTree>
    <p:extLst>
      <p:ext uri="{BB962C8B-B14F-4D97-AF65-F5344CB8AC3E}">
        <p14:creationId xmlns:p14="http://schemas.microsoft.com/office/powerpoint/2010/main" val="2434171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181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Pardon for sin and a</a:t>
            </a:r>
          </a:p>
          <a:p>
            <a:r>
              <a:rPr lang="en-US" sz="6000" dirty="0"/>
              <a:t>Peace that </a:t>
            </a:r>
            <a:r>
              <a:rPr lang="en-US" sz="6000" dirty="0" err="1"/>
              <a:t>endureth</a:t>
            </a:r>
            <a:r>
              <a:rPr lang="en-US" sz="6000" dirty="0"/>
              <a:t>,</a:t>
            </a:r>
          </a:p>
          <a:p>
            <a:r>
              <a:rPr lang="en-US" sz="6000" dirty="0"/>
              <a:t>Thine own dear presence</a:t>
            </a:r>
          </a:p>
          <a:p>
            <a:r>
              <a:rPr lang="en-US" sz="6000" dirty="0"/>
              <a:t>To cheer and to guide;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verse 3</a:t>
            </a:r>
          </a:p>
        </p:txBody>
      </p:sp>
    </p:spTree>
    <p:extLst>
      <p:ext uri="{BB962C8B-B14F-4D97-AF65-F5344CB8AC3E}">
        <p14:creationId xmlns:p14="http://schemas.microsoft.com/office/powerpoint/2010/main" val="871993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8126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Strength for today And </a:t>
            </a:r>
            <a:br>
              <a:rPr lang="en-US" sz="6000" dirty="0"/>
            </a:br>
            <a:r>
              <a:rPr lang="en-US" sz="6000" dirty="0"/>
              <a:t>bright hope for tomorrow,</a:t>
            </a:r>
          </a:p>
          <a:p>
            <a:r>
              <a:rPr lang="en-US" sz="6000" dirty="0"/>
              <a:t>Blessings all mine, With </a:t>
            </a:r>
            <a:br>
              <a:rPr lang="en-US" sz="6000" dirty="0"/>
            </a:br>
            <a:r>
              <a:rPr lang="en-US" sz="6000" dirty="0"/>
              <a:t>ten thousand beside !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verse 3</a:t>
            </a:r>
          </a:p>
        </p:txBody>
      </p:sp>
    </p:spTree>
    <p:extLst>
      <p:ext uri="{BB962C8B-B14F-4D97-AF65-F5344CB8AC3E}">
        <p14:creationId xmlns:p14="http://schemas.microsoft.com/office/powerpoint/2010/main" val="577474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859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Great is Thy faithfulness !</a:t>
            </a:r>
          </a:p>
          <a:p>
            <a:r>
              <a:rPr lang="en-US" sz="6000" dirty="0"/>
              <a:t>Great is Thy faithfulness !</a:t>
            </a:r>
          </a:p>
          <a:p>
            <a:r>
              <a:rPr lang="en-US" sz="6000" dirty="0"/>
              <a:t>Morning by morning</a:t>
            </a:r>
          </a:p>
          <a:p>
            <a:r>
              <a:rPr lang="en-US" sz="6000" dirty="0"/>
              <a:t>New mercies I see;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Chorus</a:t>
            </a:r>
          </a:p>
        </p:txBody>
      </p:sp>
    </p:spTree>
    <p:extLst>
      <p:ext uri="{BB962C8B-B14F-4D97-AF65-F5344CB8AC3E}">
        <p14:creationId xmlns:p14="http://schemas.microsoft.com/office/powerpoint/2010/main" val="3949965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539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All I have needed</a:t>
            </a:r>
          </a:p>
          <a:p>
            <a:r>
              <a:rPr lang="en-US" sz="6000" dirty="0"/>
              <a:t>Thy hand hath provided – </a:t>
            </a:r>
          </a:p>
          <a:p>
            <a:r>
              <a:rPr lang="en-US" sz="6000" dirty="0"/>
              <a:t>Great is Thy Faithfulness, </a:t>
            </a:r>
          </a:p>
          <a:p>
            <a:r>
              <a:rPr lang="en-US" sz="6000" dirty="0"/>
              <a:t>Lord, unto me!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Great is thy faithfulness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#109 Chorus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AEC18-F65E-4042-9ED4-13D9BD2BB9DB}"/>
              </a:ext>
            </a:extLst>
          </p:cNvPr>
          <p:cNvSpPr txBox="1">
            <a:spLocks/>
          </p:cNvSpPr>
          <p:nvPr/>
        </p:nvSpPr>
        <p:spPr>
          <a:xfrm>
            <a:off x="9006840" y="6194777"/>
            <a:ext cx="3489960" cy="558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CCLI #2222135</a:t>
            </a:r>
            <a:endParaRPr lang="en-US" b="1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454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7685-CC24-4803-B8D0-E12316C7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5A23A-CF4E-4F2C-9774-44C790B5E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806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For God so loved the world</a:t>
            </a:r>
          </a:p>
          <a:p>
            <a:r>
              <a:rPr lang="en-US" sz="6000" dirty="0"/>
              <a:t>He gave His only Son</a:t>
            </a:r>
          </a:p>
          <a:p>
            <a:r>
              <a:rPr lang="en-US" sz="6000" dirty="0"/>
              <a:t>To die on </a:t>
            </a:r>
            <a:r>
              <a:rPr lang="en-US" sz="6000" dirty="0" err="1"/>
              <a:t>Calv’ry’s</a:t>
            </a:r>
            <a:r>
              <a:rPr lang="en-US" sz="6000" dirty="0"/>
              <a:t> tree,</a:t>
            </a:r>
          </a:p>
          <a:p>
            <a:r>
              <a:rPr lang="en-US" sz="6000" dirty="0"/>
              <a:t>From sin to set me free;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For god so loved</a:t>
            </a:r>
            <a:b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the world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#602 chorus</a:t>
            </a:r>
          </a:p>
        </p:txBody>
      </p:sp>
    </p:spTree>
    <p:extLst>
      <p:ext uri="{BB962C8B-B14F-4D97-AF65-F5344CB8AC3E}">
        <p14:creationId xmlns:p14="http://schemas.microsoft.com/office/powerpoint/2010/main" val="329113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465" y="2364305"/>
            <a:ext cx="104730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600" dirty="0"/>
              <a:t>This is the day that the Lord has made,</a:t>
            </a:r>
          </a:p>
          <a:p>
            <a:r>
              <a:rPr lang="en-US" sz="6600" dirty="0"/>
              <a:t>We will rejoice and be</a:t>
            </a:r>
            <a:br>
              <a:rPr lang="en-US" sz="6600" dirty="0"/>
            </a:br>
            <a:r>
              <a:rPr lang="en-US" sz="6600" dirty="0"/>
              <a:t>glad in it.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This is the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red book #218</a:t>
            </a:r>
          </a:p>
        </p:txBody>
      </p:sp>
    </p:spTree>
    <p:extLst>
      <p:ext uri="{BB962C8B-B14F-4D97-AF65-F5344CB8AC3E}">
        <p14:creationId xmlns:p14="http://schemas.microsoft.com/office/powerpoint/2010/main" val="2948590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806" y="2494969"/>
            <a:ext cx="11609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Some day He’s coming back,</a:t>
            </a:r>
          </a:p>
          <a:p>
            <a:r>
              <a:rPr lang="en-US" sz="6000" dirty="0"/>
              <a:t>What glory that will be !</a:t>
            </a:r>
          </a:p>
          <a:p>
            <a:r>
              <a:rPr lang="en-US" sz="6000" dirty="0"/>
              <a:t>Wonderful His love to me.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For god so loved</a:t>
            </a:r>
            <a:b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the world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#602 chorus</a:t>
            </a:r>
          </a:p>
        </p:txBody>
      </p:sp>
    </p:spTree>
    <p:extLst>
      <p:ext uri="{BB962C8B-B14F-4D97-AF65-F5344CB8AC3E}">
        <p14:creationId xmlns:p14="http://schemas.microsoft.com/office/powerpoint/2010/main" val="2134185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806" y="2494969"/>
            <a:ext cx="11609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For God so loved the world</a:t>
            </a:r>
          </a:p>
          <a:p>
            <a:r>
              <a:rPr lang="en-US" sz="6000" dirty="0"/>
              <a:t>He gave His only Son</a:t>
            </a:r>
          </a:p>
          <a:p>
            <a:r>
              <a:rPr lang="en-US" sz="6000" dirty="0"/>
              <a:t>To die on </a:t>
            </a:r>
            <a:r>
              <a:rPr lang="en-US" sz="6000" dirty="0" err="1"/>
              <a:t>Calv’ry’s</a:t>
            </a:r>
            <a:r>
              <a:rPr lang="en-US" sz="6000" dirty="0"/>
              <a:t> tree,</a:t>
            </a:r>
          </a:p>
          <a:p>
            <a:r>
              <a:rPr lang="en-US" sz="6000" dirty="0"/>
              <a:t>From sin to set me free;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For god so loved</a:t>
            </a:r>
            <a:b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the world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#602 chorus</a:t>
            </a:r>
          </a:p>
        </p:txBody>
      </p:sp>
    </p:spTree>
    <p:extLst>
      <p:ext uri="{BB962C8B-B14F-4D97-AF65-F5344CB8AC3E}">
        <p14:creationId xmlns:p14="http://schemas.microsoft.com/office/powerpoint/2010/main" val="608565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806" y="2494969"/>
            <a:ext cx="11609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2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000" dirty="0"/>
              <a:t>Some day He’s coming back,</a:t>
            </a:r>
          </a:p>
          <a:p>
            <a:r>
              <a:rPr lang="en-US" sz="6000" dirty="0"/>
              <a:t>What glory that will be !</a:t>
            </a:r>
          </a:p>
          <a:p>
            <a:r>
              <a:rPr lang="en-US" sz="6000" dirty="0"/>
              <a:t>Wonderful His love to me.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149750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For god so loved</a:t>
            </a:r>
            <a:b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the world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#602 chorus</a:t>
            </a:r>
          </a:p>
        </p:txBody>
      </p:sp>
    </p:spTree>
    <p:extLst>
      <p:ext uri="{BB962C8B-B14F-4D97-AF65-F5344CB8AC3E}">
        <p14:creationId xmlns:p14="http://schemas.microsoft.com/office/powerpoint/2010/main" val="134336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465" y="2364305"/>
            <a:ext cx="10473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>
                  <a:solidFill>
                    <a:srgbClr val="262838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z="6600" dirty="0"/>
              <a:t>This is the day, </a:t>
            </a:r>
          </a:p>
          <a:p>
            <a:r>
              <a:rPr lang="en-US" sz="6600" dirty="0"/>
              <a:t>this is the day,</a:t>
            </a:r>
          </a:p>
          <a:p>
            <a:r>
              <a:rPr lang="en-US" sz="6600" dirty="0"/>
              <a:t>that the Lord has made.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A51394-FC87-4D0D-A338-1F2294C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5" y="74875"/>
            <a:ext cx="8354585" cy="1950720"/>
          </a:xfrm>
        </p:spPr>
        <p:txBody>
          <a:bodyPr/>
          <a:lstStyle/>
          <a:p>
            <a:pPr algn="l"/>
            <a:r>
              <a:rPr lang="en-US" sz="44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This is the day</a:t>
            </a:r>
            <a:b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br>
              <a:rPr lang="en-US" sz="1000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red book #218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5AEC18-F65E-4042-9ED4-13D9BD2BB9DB}"/>
              </a:ext>
            </a:extLst>
          </p:cNvPr>
          <p:cNvSpPr txBox="1">
            <a:spLocks/>
          </p:cNvSpPr>
          <p:nvPr/>
        </p:nvSpPr>
        <p:spPr>
          <a:xfrm>
            <a:off x="9006840" y="6194777"/>
            <a:ext cx="3489960" cy="558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CCLI #2222135</a:t>
            </a:r>
            <a:endParaRPr lang="en-US" b="1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23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60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270EB3-A162-46C4-A4FB-F53EE686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577099"/>
            <a:ext cx="11879580" cy="6197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				Lamentations 3:22-23 </a:t>
            </a:r>
            <a:b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50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			      Through the LORD's mercies, we are not consumed, because His compassions fail not.  They are new every morning; Great is Your faithfulness.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220278" cy="210047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6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043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Override1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815</Words>
  <Application>Microsoft Office PowerPoint</Application>
  <PresentationFormat>Widescreen</PresentationFormat>
  <Paragraphs>186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Bookman Old Style</vt:lpstr>
      <vt:lpstr>Rockwell</vt:lpstr>
      <vt:lpstr>Damask</vt:lpstr>
      <vt:lpstr>Sunday Worship</vt:lpstr>
      <vt:lpstr>PowerPoint Presentation</vt:lpstr>
      <vt:lpstr>This is the day  red book #218</vt:lpstr>
      <vt:lpstr>This is the day  red book #218</vt:lpstr>
      <vt:lpstr>This is the day  red book #218</vt:lpstr>
      <vt:lpstr>This is the day  red book #218</vt:lpstr>
      <vt:lpstr>PowerPoint Presentation</vt:lpstr>
      <vt:lpstr>PowerPoint Presentation</vt:lpstr>
      <vt:lpstr>PowerPoint Presentation</vt:lpstr>
      <vt:lpstr>I will sing of the mercies of the lord  chorus #180</vt:lpstr>
      <vt:lpstr>I will sing of the mercies of the lord  chorus #180</vt:lpstr>
      <vt:lpstr>I will sing of the mercies of the lord  chorus #180</vt:lpstr>
      <vt:lpstr>I will sing of the mercies of the lord  chorus #180</vt:lpstr>
      <vt:lpstr>I will sing of the mercies of the lord  chorus #180</vt:lpstr>
      <vt:lpstr>I will sing of the mercies of the lord  chorus #180</vt:lpstr>
      <vt:lpstr>PowerPoint Presentation</vt:lpstr>
      <vt:lpstr>PowerPoint Presentation</vt:lpstr>
      <vt:lpstr>PowerPoint Presentation</vt:lpstr>
      <vt:lpstr>Day by day  #448 verse 1</vt:lpstr>
      <vt:lpstr>Day by day  #448 verse 1</vt:lpstr>
      <vt:lpstr>Day by day  #448 verse 1</vt:lpstr>
      <vt:lpstr>Day by day  #448 verse 1</vt:lpstr>
      <vt:lpstr>Day by day  #448 verse 2</vt:lpstr>
      <vt:lpstr>Day by day  #448 verse 2</vt:lpstr>
      <vt:lpstr>Day by day  #448 verse 2</vt:lpstr>
      <vt:lpstr>Day by day  #448 verse 2</vt:lpstr>
      <vt:lpstr>Day by day  #448 verse 3</vt:lpstr>
      <vt:lpstr>Day by day  #448 verse 3</vt:lpstr>
      <vt:lpstr>Day by day  #448 verse 3</vt:lpstr>
      <vt:lpstr>Day by day  #448 verse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 is thy faithfulness  #109 verse 1</vt:lpstr>
      <vt:lpstr>Great is thy faithfulness  #109 verse 1</vt:lpstr>
      <vt:lpstr>Great is thy faithfulness  #109 Chorus</vt:lpstr>
      <vt:lpstr>Great is thy faithfulness  #109 Chorus</vt:lpstr>
      <vt:lpstr>Great is thy faithfulness  #109 verse 2</vt:lpstr>
      <vt:lpstr>Great is thy faithfulness  #109 verse 2</vt:lpstr>
      <vt:lpstr>Great is thy faithfulness  #109 Chorus</vt:lpstr>
      <vt:lpstr>Great is thy faithfulness  #109 Chorus</vt:lpstr>
      <vt:lpstr>Great is thy faithfulness  #109 verse 3</vt:lpstr>
      <vt:lpstr>Great is thy faithfulness  #109 verse 3</vt:lpstr>
      <vt:lpstr>Great is thy faithfulness  #109 Chorus</vt:lpstr>
      <vt:lpstr>Great is thy faithfulness  #109 Chorus</vt:lpstr>
      <vt:lpstr>PowerPoint Presentation</vt:lpstr>
      <vt:lpstr>For god so loved the world  #602 chorus</vt:lpstr>
      <vt:lpstr>For god so loved the world  #602 chorus</vt:lpstr>
      <vt:lpstr>For god so loved the world  #602 chorus</vt:lpstr>
      <vt:lpstr>For god so loved the world  #602 chorus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</dc:title>
  <dc:creator>Sara Skinner</dc:creator>
  <cp:lastModifiedBy>Gustafson, Casey</cp:lastModifiedBy>
  <cp:revision>61</cp:revision>
  <dcterms:created xsi:type="dcterms:W3CDTF">2020-04-18T11:50:58Z</dcterms:created>
  <dcterms:modified xsi:type="dcterms:W3CDTF">2020-05-09T21:30:53Z</dcterms:modified>
</cp:coreProperties>
</file>