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1" r:id="rId3"/>
    <p:sldId id="272" r:id="rId4"/>
    <p:sldId id="273" r:id="rId5"/>
    <p:sldId id="256" r:id="rId6"/>
    <p:sldId id="270" r:id="rId7"/>
    <p:sldId id="268" r:id="rId8"/>
    <p:sldId id="257" r:id="rId9"/>
    <p:sldId id="265" r:id="rId10"/>
    <p:sldId id="274" r:id="rId11"/>
    <p:sldId id="275" r:id="rId12"/>
    <p:sldId id="276" r:id="rId13"/>
    <p:sldId id="267" r:id="rId14"/>
    <p:sldId id="260" r:id="rId15"/>
    <p:sldId id="278" r:id="rId16"/>
    <p:sldId id="279" r:id="rId17"/>
    <p:sldId id="261" r:id="rId18"/>
    <p:sldId id="262" r:id="rId19"/>
    <p:sldId id="264" r:id="rId20"/>
    <p:sldId id="280" r:id="rId21"/>
    <p:sldId id="281" r:id="rId22"/>
    <p:sldId id="284" r:id="rId23"/>
    <p:sldId id="285" r:id="rId24"/>
    <p:sldId id="286" r:id="rId25"/>
    <p:sldId id="287" r:id="rId26"/>
    <p:sldId id="282" r:id="rId27"/>
    <p:sldId id="288" r:id="rId28"/>
    <p:sldId id="289" r:id="rId29"/>
    <p:sldId id="283" r:id="rId30"/>
    <p:sldId id="290" r:id="rId31"/>
    <p:sldId id="291" r:id="rId32"/>
    <p:sldId id="292" r:id="rId33"/>
    <p:sldId id="293" r:id="rId34"/>
    <p:sldId id="294" r:id="rId35"/>
    <p:sldId id="295" r:id="rId36"/>
    <p:sldId id="296" r:id="rId37"/>
    <p:sldId id="297" r:id="rId38"/>
    <p:sldId id="300" r:id="rId39"/>
    <p:sldId id="298" r:id="rId40"/>
    <p:sldId id="301" r:id="rId41"/>
    <p:sldId id="302"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0" d="100"/>
          <a:sy n="100" d="100"/>
        </p:scale>
        <p:origin x="-1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67C92A8-C6A0-4811-B9BF-61B31616E99B}"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3668953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7C92A8-C6A0-4811-B9BF-61B31616E99B}"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3041438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7C92A8-C6A0-4811-B9BF-61B31616E99B}"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4143426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7C92A8-C6A0-4811-B9BF-61B31616E99B}"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D7A4-12CD-4806-A48C-8165E69F5CDF}"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25964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7C92A8-C6A0-4811-B9BF-61B31616E99B}"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247383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67C92A8-C6A0-4811-B9BF-61B31616E99B}"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4153741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67C92A8-C6A0-4811-B9BF-61B31616E99B}"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3427354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7C92A8-C6A0-4811-B9BF-61B31616E99B}"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4027606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7C92A8-C6A0-4811-B9BF-61B31616E99B}"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48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7C92A8-C6A0-4811-B9BF-61B31616E99B}"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159656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7C92A8-C6A0-4811-B9BF-61B31616E99B}"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240683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7C92A8-C6A0-4811-B9BF-61B31616E99B}"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2798087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7C92A8-C6A0-4811-B9BF-61B31616E99B}"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169313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7C92A8-C6A0-4811-B9BF-61B31616E99B}"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137855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C92A8-C6A0-4811-B9BF-61B31616E99B}"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128132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7C92A8-C6A0-4811-B9BF-61B31616E99B}"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387273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7C92A8-C6A0-4811-B9BF-61B31616E99B}"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D7A4-12CD-4806-A48C-8165E69F5CDF}" type="slidenum">
              <a:rPr lang="en-US" smtClean="0"/>
              <a:t>‹#›</a:t>
            </a:fld>
            <a:endParaRPr lang="en-US"/>
          </a:p>
        </p:txBody>
      </p:sp>
    </p:spTree>
    <p:extLst>
      <p:ext uri="{BB962C8B-B14F-4D97-AF65-F5344CB8AC3E}">
        <p14:creationId xmlns:p14="http://schemas.microsoft.com/office/powerpoint/2010/main" val="2054426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67C92A8-C6A0-4811-B9BF-61B31616E99B}" type="datetimeFigureOut">
              <a:rPr lang="en-US" smtClean="0"/>
              <a:t>4/4/2020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62BD7A4-12CD-4806-A48C-8165E69F5CDF}" type="slidenum">
              <a:rPr lang="en-US" smtClean="0"/>
              <a:t>‹#›</a:t>
            </a:fld>
            <a:endParaRPr lang="en-US"/>
          </a:p>
        </p:txBody>
      </p:sp>
    </p:spTree>
    <p:extLst>
      <p:ext uri="{BB962C8B-B14F-4D97-AF65-F5344CB8AC3E}">
        <p14:creationId xmlns:p14="http://schemas.microsoft.com/office/powerpoint/2010/main" val="7938817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2465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599209" y="470362"/>
            <a:ext cx="10931236" cy="5801588"/>
          </a:xfrm>
          <a:prstGeom prst="rect">
            <a:avLst/>
          </a:prstGeom>
          <a:noFill/>
        </p:spPr>
        <p:txBody>
          <a:bodyPr wrap="square" rtlCol="0">
            <a:spAutoFit/>
          </a:bodyPr>
          <a:lstStyle/>
          <a:p>
            <a:pPr marL="0" marR="0" lvl="0" indent="0" algn="l" defTabSz="457200" rtl="0" eaLnBrk="1" fontAlgn="auto" latinLnBrk="0" hangingPunct="1">
              <a:lnSpc>
                <a:spcPct val="106000"/>
              </a:lnSpc>
              <a:spcBef>
                <a:spcPts val="0"/>
              </a:spcBef>
              <a:spcAft>
                <a:spcPts val="0"/>
              </a:spcAft>
              <a:buClrTx/>
              <a:buSzTx/>
              <a:buFontTx/>
              <a:buNone/>
              <a:tabLst/>
              <a:defRPr/>
            </a:pPr>
            <a:r>
              <a:rPr kumimoji="0" lang="en-US" sz="5000" b="0"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And if anyone says anything to you, you shall say, ‘The Lord has need of them,’ and immediately he will send them.” All this was done that it might be fulfilled which was spoken by the prophet, saying: “Tell the daughter of Zion, ‘Behold, your King is </a:t>
            </a:r>
            <a:r>
              <a:rPr kumimoji="0" lang="en-US" sz="5000" b="0" i="0" u="none" strike="noStrike" kern="1200" cap="none" spc="0" normalizeH="0" baseline="0" noProof="0" dirty="0" smtClean="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coming</a:t>
            </a:r>
            <a:endParaRPr kumimoji="0" lang="en-US" sz="50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6926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599208" y="190026"/>
            <a:ext cx="11310851" cy="6568914"/>
          </a:xfrm>
          <a:prstGeom prst="rect">
            <a:avLst/>
          </a:prstGeom>
          <a:noFill/>
        </p:spPr>
        <p:txBody>
          <a:bodyPr wrap="square" rtlCol="0">
            <a:spAutoFit/>
          </a:bodyPr>
          <a:lstStyle/>
          <a:p>
            <a:pPr>
              <a:lnSpc>
                <a:spcPct val="106000"/>
              </a:lnSpc>
              <a:defRPr/>
            </a:pPr>
            <a:r>
              <a:rPr lang="en-US" sz="5000" dirty="0">
                <a:solidFill>
                  <a:prstClr val="white"/>
                </a:solidFill>
                <a:latin typeface="Abadi" panose="020B0604020104020204" pitchFamily="34" charset="0"/>
                <a:ea typeface="Times New Roman" panose="02020603050405020304" pitchFamily="18" charset="0"/>
                <a:cs typeface="Times New Roman" panose="02020603050405020304" pitchFamily="18" charset="0"/>
              </a:rPr>
              <a:t>to you, </a:t>
            </a:r>
            <a:r>
              <a:rPr kumimoji="0" lang="en-US" sz="5000" b="0" i="0" u="none" strike="noStrike" kern="1200" cap="none" spc="0" normalizeH="0" baseline="0" noProof="0" dirty="0" smtClean="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Lowly</a:t>
            </a:r>
            <a:r>
              <a:rPr kumimoji="0" lang="en-US" sz="5000" b="0"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 and sitting on a donkey, a colt, the foal of a donkey.’” So the disciples went and did as Jesus commanded them. They brought the donkey and the colt, laid their clothes on them, and set Him on them. And a very great multitude spread their clothes on the road; </a:t>
            </a:r>
            <a:endParaRPr kumimoji="0" lang="en-US" sz="50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9155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480060" y="213360"/>
            <a:ext cx="11294225" cy="6388800"/>
          </a:xfrm>
          <a:prstGeom prst="rect">
            <a:avLst/>
          </a:prstGeom>
          <a:noFill/>
        </p:spPr>
        <p:txBody>
          <a:bodyPr wrap="square" rtlCol="0">
            <a:spAutoFit/>
          </a:bodyPr>
          <a:lstStyle/>
          <a:p>
            <a:pPr marL="0" marR="0" lvl="0" indent="0" algn="l" defTabSz="457200" rtl="0" eaLnBrk="1" fontAlgn="auto" latinLnBrk="0" hangingPunct="1">
              <a:lnSpc>
                <a:spcPct val="106000"/>
              </a:lnSpc>
              <a:spcBef>
                <a:spcPts val="0"/>
              </a:spcBef>
              <a:spcAft>
                <a:spcPts val="0"/>
              </a:spcAft>
              <a:buClrTx/>
              <a:buSzTx/>
              <a:buFontTx/>
              <a:buNone/>
              <a:tabLst/>
              <a:defRPr/>
            </a:pPr>
            <a:r>
              <a:rPr kumimoji="0" lang="en-US" sz="5000" b="0"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others cut down branches from the trees and spread them on the road. Then the multitudes who went before and those who followed cried out, saying: “Hosanna to the Son of David! ‘Blessed is He who comes in the name of the Lord!’ Hosanna in the highest!”</a:t>
            </a:r>
            <a:r>
              <a:rPr kumimoji="0" lang="en-US" sz="5000" b="1"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 </a:t>
            </a:r>
          </a:p>
          <a:p>
            <a:pPr marL="0" marR="0" lvl="0" indent="0" algn="l" defTabSz="457200" rtl="0" eaLnBrk="1" fontAlgn="auto" latinLnBrk="0" hangingPunct="1">
              <a:lnSpc>
                <a:spcPct val="106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Matthew </a:t>
            </a:r>
            <a:r>
              <a:rPr kumimoji="0" lang="en-US" sz="3600" b="1"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21:1-9 </a:t>
            </a:r>
            <a:r>
              <a:rPr kumimoji="0" lang="en-US" sz="2800" b="1"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a:t>
            </a:r>
            <a:r>
              <a:rPr kumimoji="0" lang="en-US" sz="2800" b="0"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NKJV)</a:t>
            </a:r>
            <a:endParaRPr kumimoji="0" lang="en-US" sz="2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4568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259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260A78D-35B8-4ECC-A4BB-8C12ED99B667}"/>
              </a:ext>
            </a:extLst>
          </p:cNvPr>
          <p:cNvSpPr txBox="1"/>
          <p:nvPr/>
        </p:nvSpPr>
        <p:spPr>
          <a:xfrm>
            <a:off x="105987" y="117693"/>
            <a:ext cx="11284528" cy="6740307"/>
          </a:xfrm>
          <a:prstGeom prst="rect">
            <a:avLst/>
          </a:prstGeom>
          <a:noFill/>
        </p:spPr>
        <p:txBody>
          <a:bodyPr wrap="square" rtlCol="0">
            <a:spAutoFit/>
          </a:bodyPr>
          <a:lstStyle/>
          <a:p>
            <a:pPr algn="ctr"/>
            <a:r>
              <a:rPr lang="en-US" sz="5400" dirty="0">
                <a:latin typeface="Abadi" panose="020B0604020104020204" pitchFamily="34" charset="0"/>
              </a:rPr>
              <a:t>Hosanna! Hosanna!                                             Hosanna in the highest!                                 Hosanna! Hosanna!                                           Hosanna in the highest!                                         Lord, we lift up Your name,                                  With hearts full of praise;                                            Be exalted, oh Lord, my God!                              Hosanna in the highest</a:t>
            </a:r>
            <a:r>
              <a:rPr lang="en-US" sz="5400" dirty="0" smtClean="0">
                <a:latin typeface="Abadi" panose="020B0604020104020204" pitchFamily="34" charset="0"/>
              </a:rPr>
              <a:t>!</a:t>
            </a:r>
            <a:endParaRPr lang="en-US" sz="5400" dirty="0">
              <a:latin typeface="Abadi" panose="020B0604020104020204" pitchFamily="34" charset="0"/>
            </a:endParaRPr>
          </a:p>
        </p:txBody>
      </p:sp>
    </p:spTree>
    <p:extLst>
      <p:ext uri="{BB962C8B-B14F-4D97-AF65-F5344CB8AC3E}">
        <p14:creationId xmlns:p14="http://schemas.microsoft.com/office/powerpoint/2010/main" val="3157189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260A78D-35B8-4ECC-A4BB-8C12ED99B667}"/>
              </a:ext>
            </a:extLst>
          </p:cNvPr>
          <p:cNvSpPr txBox="1"/>
          <p:nvPr/>
        </p:nvSpPr>
        <p:spPr>
          <a:xfrm>
            <a:off x="1412891" y="106327"/>
            <a:ext cx="8957930" cy="714041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smtClean="0">
                <a:ln>
                  <a:noFill/>
                </a:ln>
                <a:solidFill>
                  <a:prstClr val="white"/>
                </a:solidFill>
                <a:effectLst/>
                <a:uLnTx/>
                <a:uFillTx/>
                <a:latin typeface="Abadi" panose="020B0604020104020204" pitchFamily="34" charset="0"/>
              </a:rPr>
              <a:t>Glory</a:t>
            </a:r>
            <a:r>
              <a:rPr kumimoji="0" lang="en-US" sz="4500" b="0" i="0" u="none" strike="noStrike" kern="1200" cap="none" spc="0" normalizeH="0" baseline="0" noProof="0" dirty="0">
                <a:ln>
                  <a:noFill/>
                </a:ln>
                <a:solidFill>
                  <a:prstClr val="white"/>
                </a:solidFill>
                <a:effectLst/>
                <a:uLnTx/>
                <a:uFillTx/>
                <a:latin typeface="Abadi" panose="020B0604020104020204" pitchFamily="34" charset="0"/>
              </a:rPr>
              <a:t>! Glory!                                           Glory to the King of kings!                        Glory! Glory!                                            Glory to the King of kings!                           Lord, we lift up Your name,                      With hearts full of praise;                                    Be exalted, oh Lord, my God!                        Glory to the King of kings!</a:t>
            </a:r>
          </a:p>
          <a:p>
            <a:pPr lvl="0" algn="ctr">
              <a:defRPr/>
            </a:pPr>
            <a:r>
              <a:rPr lang="en-US" sz="2000" dirty="0">
                <a:solidFill>
                  <a:prstClr val="white"/>
                </a:solidFill>
                <a:latin typeface="Berlin Sans FB" panose="020E0602020502020306" pitchFamily="34" charset="0"/>
              </a:rPr>
              <a:t>CCLI #</a:t>
            </a:r>
            <a:r>
              <a:rPr lang="en-US" sz="2000" dirty="0" smtClean="0">
                <a:solidFill>
                  <a:prstClr val="white"/>
                </a:solidFill>
                <a:latin typeface="Berlin Sans FB" panose="020E0602020502020306" pitchFamily="34" charset="0"/>
              </a:rPr>
              <a:t>2222135</a:t>
            </a:r>
          </a:p>
          <a:p>
            <a:pPr lvl="0" algn="ctr">
              <a:defRPr/>
            </a:pPr>
            <a:r>
              <a:rPr lang="en-US" sz="2000" dirty="0">
                <a:solidFill>
                  <a:prstClr val="white"/>
                </a:solidFill>
                <a:latin typeface="Berlin Sans FB" panose="020E0602020502020306" pitchFamily="34" charset="0"/>
              </a:rPr>
              <a:t>Author: </a:t>
            </a:r>
            <a:r>
              <a:rPr lang="en-US" sz="2000" dirty="0" smtClean="0">
                <a:solidFill>
                  <a:prstClr val="white"/>
                </a:solidFill>
                <a:latin typeface="Berlin Sans FB" panose="020E0602020502020306" pitchFamily="34" charset="0"/>
              </a:rPr>
              <a:t>Carl Tuttle</a:t>
            </a:r>
            <a:endParaRPr lang="en-US" sz="2000" dirty="0">
              <a:solidFill>
                <a:prstClr val="white"/>
              </a:solidFill>
              <a:latin typeface="Berlin Sans FB" panose="020E0602020502020306" pitchFamily="34" charset="0"/>
            </a:endParaRPr>
          </a:p>
          <a:p>
            <a:pPr lvl="0" algn="ctr">
              <a:defRPr/>
            </a:pPr>
            <a:r>
              <a:rPr lang="en-US" sz="2000" dirty="0" smtClean="0">
                <a:solidFill>
                  <a:prstClr val="white"/>
                </a:solidFill>
                <a:latin typeface="Berlin Sans FB" panose="020E0602020502020306" pitchFamily="34" charset="0"/>
              </a:rPr>
              <a:t>Mercy Publishing, Administered by Music Services</a:t>
            </a:r>
            <a:endParaRPr lang="en-US" sz="2000" dirty="0">
              <a:solidFill>
                <a:prstClr val="white"/>
              </a:solidFill>
              <a:latin typeface="Berlin Sans FB" panose="020E0602020502020306" pitchFamily="34" charset="0"/>
            </a:endParaRPr>
          </a:p>
          <a:p>
            <a:pPr lvl="0" algn="ctr">
              <a:defRPr/>
            </a:pPr>
            <a:r>
              <a:rPr lang="en-US" sz="2000" dirty="0">
                <a:solidFill>
                  <a:prstClr val="white"/>
                </a:solidFill>
                <a:latin typeface="Berlin Sans FB" panose="020E0602020502020306" pitchFamily="34" charset="0"/>
              </a:rPr>
              <a:t>Copyright © </a:t>
            </a:r>
            <a:r>
              <a:rPr lang="en-US" sz="2000" dirty="0" smtClean="0">
                <a:solidFill>
                  <a:prstClr val="white"/>
                </a:solidFill>
                <a:latin typeface="Berlin Sans FB" panose="020E0602020502020306" pitchFamily="34" charset="0"/>
              </a:rPr>
              <a:t>1985</a:t>
            </a:r>
            <a:endParaRPr kumimoji="0" lang="en-US" sz="4400" b="0" i="0" u="none" strike="noStrike" kern="1200" cap="none" spc="0" normalizeH="0" baseline="0" noProof="0" dirty="0">
              <a:ln>
                <a:noFill/>
              </a:ln>
              <a:solidFill>
                <a:prstClr val="white"/>
              </a:solidFill>
              <a:effectLst/>
              <a:uLnTx/>
              <a:uFillTx/>
              <a:latin typeface="Abadi" panose="020B0604020104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3671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9472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737755" y="529936"/>
            <a:ext cx="10686010" cy="7115281"/>
          </a:xfrm>
          <a:prstGeom prst="rect">
            <a:avLst/>
          </a:prstGeom>
          <a:noFill/>
        </p:spPr>
        <p:txBody>
          <a:bodyPr wrap="square" rtlCol="0">
            <a:spAutoFit/>
          </a:bodyPr>
          <a:lstStyle/>
          <a:p>
            <a:pPr>
              <a:lnSpc>
                <a:spcPct val="106000"/>
              </a:lnSpc>
            </a:pPr>
            <a:r>
              <a:rPr lang="en-US" sz="5400" dirty="0">
                <a:latin typeface="Abadi" panose="020B0604020104020204" pitchFamily="34" charset="0"/>
                <a:ea typeface="Times New Roman" panose="02020603050405020304" pitchFamily="18" charset="0"/>
                <a:cs typeface="Times New Roman" panose="02020603050405020304" pitchFamily="18" charset="0"/>
              </a:rPr>
              <a:t>And I, if I am lifted up from the earth, will draw all peoples to Myself.”  </a:t>
            </a:r>
            <a:r>
              <a:rPr lang="en-US" sz="5400" dirty="0" smtClean="0">
                <a:latin typeface="Abadi" panose="020B0604020104020204" pitchFamily="34" charset="0"/>
                <a:ea typeface="Times New Roman" panose="02020603050405020304" pitchFamily="18" charset="0"/>
                <a:cs typeface="Times New Roman" panose="02020603050405020304" pitchFamily="18" charset="0"/>
              </a:rPr>
              <a:t>This </a:t>
            </a:r>
            <a:r>
              <a:rPr lang="en-US" sz="5400" dirty="0">
                <a:latin typeface="Abadi" panose="020B0604020104020204" pitchFamily="34" charset="0"/>
                <a:ea typeface="Times New Roman" panose="02020603050405020304" pitchFamily="18" charset="0"/>
                <a:cs typeface="Times New Roman" panose="02020603050405020304" pitchFamily="18" charset="0"/>
              </a:rPr>
              <a:t>He said, signifying by what death He would die.</a:t>
            </a:r>
            <a:r>
              <a:rPr lang="en-US" sz="5400" b="1" dirty="0">
                <a:latin typeface="Abadi" panose="020B0604020104020204" pitchFamily="34" charset="0"/>
                <a:ea typeface="Times New Roman" panose="02020603050405020304" pitchFamily="18" charset="0"/>
                <a:cs typeface="Times New Roman" panose="02020603050405020304" pitchFamily="18" charset="0"/>
              </a:rPr>
              <a:t> </a:t>
            </a:r>
          </a:p>
          <a:p>
            <a:pPr>
              <a:lnSpc>
                <a:spcPct val="106000"/>
              </a:lnSpc>
            </a:pPr>
            <a:endParaRPr lang="en-US" sz="5400" b="1" dirty="0">
              <a:latin typeface="Abadi" panose="020B0604020104020204" pitchFamily="34" charset="0"/>
              <a:ea typeface="Times New Roman" panose="02020603050405020304" pitchFamily="18" charset="0"/>
              <a:cs typeface="Times New Roman" panose="02020603050405020304" pitchFamily="18" charset="0"/>
            </a:endParaRPr>
          </a:p>
          <a:p>
            <a:pPr>
              <a:lnSpc>
                <a:spcPct val="106000"/>
              </a:lnSpc>
            </a:pPr>
            <a:r>
              <a:rPr lang="en-US" sz="3600" b="1" dirty="0">
                <a:latin typeface="Abadi" panose="020B0604020104020204" pitchFamily="34" charset="0"/>
                <a:ea typeface="Times New Roman" panose="02020603050405020304" pitchFamily="18" charset="0"/>
                <a:cs typeface="Times New Roman" panose="02020603050405020304" pitchFamily="18" charset="0"/>
              </a:rPr>
              <a:t>John 12:32-33</a:t>
            </a:r>
            <a:r>
              <a:rPr lang="en-US" sz="3600" dirty="0">
                <a:latin typeface="Abadi" panose="020B0604020104020204" pitchFamily="34" charset="0"/>
                <a:ea typeface="Times New Roman" panose="02020603050405020304" pitchFamily="18" charset="0"/>
                <a:cs typeface="Times New Roman" panose="02020603050405020304" pitchFamily="18" charset="0"/>
              </a:rPr>
              <a:t> </a:t>
            </a:r>
            <a:r>
              <a:rPr lang="en-US" sz="2800" dirty="0">
                <a:latin typeface="Abadi" panose="020B0604020104020204" pitchFamily="34" charset="0"/>
                <a:ea typeface="Times New Roman" panose="02020603050405020304" pitchFamily="18" charset="0"/>
                <a:cs typeface="Times New Roman" panose="02020603050405020304" pitchFamily="18" charset="0"/>
              </a:rPr>
              <a:t>(NKJV)</a:t>
            </a:r>
            <a:r>
              <a:rPr lang="en-US" sz="2800" b="1" dirty="0">
                <a:latin typeface="Abadi" panose="020B0604020104020204" pitchFamily="34" charset="0"/>
                <a:ea typeface="Times New Roman" panose="02020603050405020304" pitchFamily="18" charset="0"/>
                <a:cs typeface="Times New Roman" panose="02020603050405020304" pitchFamily="18" charset="0"/>
              </a:rPr>
              <a:t> </a:t>
            </a:r>
            <a:endParaRPr lang="en-US" sz="2800" dirty="0">
              <a:latin typeface="Abadi" panose="020B0604020104020204" pitchFamily="34" charset="0"/>
              <a:ea typeface="Calibri" panose="020F0502020204030204" pitchFamily="34" charset="0"/>
              <a:cs typeface="Times New Roman" panose="02020603050405020304" pitchFamily="18" charset="0"/>
            </a:endParaRPr>
          </a:p>
          <a:p>
            <a:endParaRPr lang="en-US" sz="4400" dirty="0">
              <a:latin typeface="Times New Roman" panose="02020603050405020304" pitchFamily="18" charset="0"/>
              <a:ea typeface="Times New Roman" panose="02020603050405020304" pitchFamily="18" charset="0"/>
            </a:endParaRPr>
          </a:p>
          <a:p>
            <a:pPr marL="914400" marR="0" lvl="0" indent="0" algn="l" defTabSz="4572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mn-cs"/>
            </a:endParaRPr>
          </a:p>
          <a:p>
            <a:pPr marL="914400" marR="0" lvl="0" indent="0" algn="l" defTabSz="457200" rtl="0" eaLnBrk="1" fontAlgn="auto" latinLnBrk="0" hangingPunct="1">
              <a:lnSpc>
                <a:spcPct val="100000"/>
              </a:lnSpc>
              <a:spcBef>
                <a:spcPts val="0"/>
              </a:spcBef>
              <a:spcAft>
                <a:spcPts val="0"/>
              </a:spcAft>
              <a:buClrTx/>
              <a:buSzTx/>
              <a:buFontTx/>
              <a:buNone/>
              <a:tabLst/>
              <a:defRPr/>
            </a:pPr>
            <a:r>
              <a:rPr kumimoji="0" lang="en-US" sz="4400" b="1" i="1"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mn-cs"/>
              </a:rPr>
              <a:t> </a:t>
            </a:r>
            <a:endParaRPr kumimoji="0" lang="en-US" sz="4400" b="0"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mn-cs"/>
            </a:endParaRPr>
          </a:p>
        </p:txBody>
      </p:sp>
    </p:spTree>
    <p:extLst>
      <p:ext uri="{BB962C8B-B14F-4D97-AF65-F5344CB8AC3E}">
        <p14:creationId xmlns:p14="http://schemas.microsoft.com/office/powerpoint/2010/main" val="2363396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63682"/>
            <a:ext cx="10931236" cy="5671168"/>
          </a:xfrm>
          <a:prstGeom prst="rect">
            <a:avLst/>
          </a:prstGeom>
          <a:noFill/>
        </p:spPr>
        <p:txBody>
          <a:bodyPr wrap="square" rtlCol="0">
            <a:spAutoFit/>
          </a:bodyPr>
          <a:lstStyle/>
          <a:p>
            <a:pPr>
              <a:lnSpc>
                <a:spcPct val="106000"/>
              </a:lnSpc>
            </a:pPr>
            <a:r>
              <a:rPr lang="en-US" sz="5400" dirty="0">
                <a:latin typeface="Abadi" panose="020B0604020104020204" pitchFamily="34" charset="0"/>
                <a:ea typeface="Times New Roman" panose="02020603050405020304" pitchFamily="18" charset="0"/>
                <a:cs typeface="Times New Roman" panose="02020603050405020304" pitchFamily="18" charset="0"/>
              </a:rPr>
              <a:t>And as Moses lifted up the serpent in the wilderness, even so must the Son of Man be lifted up, that whoever believes in Him should not perish but have eternal life.</a:t>
            </a:r>
            <a:r>
              <a:rPr lang="en-US" sz="5400" b="1" dirty="0">
                <a:latin typeface="Abadi" panose="020B0604020104020204" pitchFamily="34" charset="0"/>
                <a:ea typeface="Times New Roman" panose="02020603050405020304" pitchFamily="18" charset="0"/>
                <a:cs typeface="Times New Roman" panose="02020603050405020304" pitchFamily="18" charset="0"/>
              </a:rPr>
              <a:t> </a:t>
            </a:r>
          </a:p>
          <a:p>
            <a:pPr>
              <a:lnSpc>
                <a:spcPct val="106000"/>
              </a:lnSpc>
            </a:pPr>
            <a:endParaRPr lang="en-US" sz="3600" b="1" dirty="0">
              <a:latin typeface="Abadi" panose="020B0604020104020204" pitchFamily="34" charset="0"/>
              <a:ea typeface="Times New Roman" panose="02020603050405020304" pitchFamily="18" charset="0"/>
              <a:cs typeface="Times New Roman" panose="02020603050405020304" pitchFamily="18" charset="0"/>
            </a:endParaRPr>
          </a:p>
          <a:p>
            <a:pPr>
              <a:lnSpc>
                <a:spcPct val="106000"/>
              </a:lnSpc>
            </a:pPr>
            <a:r>
              <a:rPr lang="en-US" sz="3600" b="1" dirty="0">
                <a:latin typeface="Abadi" panose="020B0604020104020204" pitchFamily="34" charset="0"/>
                <a:ea typeface="Times New Roman" panose="02020603050405020304" pitchFamily="18" charset="0"/>
                <a:cs typeface="Times New Roman" panose="02020603050405020304" pitchFamily="18" charset="0"/>
              </a:rPr>
              <a:t>John 3:14-15</a:t>
            </a:r>
            <a:r>
              <a:rPr lang="en-US" sz="3600" dirty="0">
                <a:latin typeface="Abadi" panose="020B0604020104020204" pitchFamily="34" charset="0"/>
                <a:ea typeface="Times New Roman" panose="02020603050405020304" pitchFamily="18" charset="0"/>
                <a:cs typeface="Times New Roman" panose="02020603050405020304" pitchFamily="18" charset="0"/>
              </a:rPr>
              <a:t> </a:t>
            </a:r>
            <a:r>
              <a:rPr lang="en-US" sz="2800" dirty="0">
                <a:latin typeface="Abadi" panose="020B0604020104020204" pitchFamily="34" charset="0"/>
                <a:ea typeface="Times New Roman" panose="02020603050405020304" pitchFamily="18" charset="0"/>
                <a:cs typeface="Times New Roman" panose="02020603050405020304" pitchFamily="18" charset="0"/>
              </a:rPr>
              <a:t>(NKJV) </a:t>
            </a:r>
            <a:endParaRPr lang="en-US" sz="2800" dirty="0">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38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7508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1339042"/>
            <a:ext cx="10931236" cy="424731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i="0" u="none" strike="noStrike" kern="1200" cap="none" spc="0" normalizeH="0" baseline="0" noProof="0" dirty="0" smtClean="0">
                <a:ln>
                  <a:noFill/>
                </a:ln>
                <a:solidFill>
                  <a:prstClr val="white"/>
                </a:solidFill>
                <a:effectLst/>
                <a:uLnTx/>
                <a:uFillTx/>
                <a:latin typeface="Abadi" panose="020B0604020104020204" pitchFamily="34" charset="0"/>
                <a:ea typeface="+mn-ea"/>
                <a:cs typeface="+mn-cs"/>
              </a:rPr>
              <a:t>He </a:t>
            </a:r>
            <a:r>
              <a:rPr kumimoji="0" lang="en-US" sz="5400" i="0" u="none" strike="noStrike" kern="1200" cap="none" spc="0" normalizeH="0" baseline="0" noProof="0" dirty="0">
                <a:ln>
                  <a:noFill/>
                </a:ln>
                <a:solidFill>
                  <a:prstClr val="white"/>
                </a:solidFill>
                <a:effectLst/>
                <a:uLnTx/>
                <a:uFillTx/>
                <a:latin typeface="Abadi" panose="020B0604020104020204" pitchFamily="34" charset="0"/>
                <a:ea typeface="+mn-ea"/>
                <a:cs typeface="+mn-cs"/>
              </a:rPr>
              <a:t>is exalted,                                                     the King is exalted on high;                               I will praise Him.                                                   He is exalted, forever exalted                            and I will praise His name! </a:t>
            </a:r>
          </a:p>
        </p:txBody>
      </p:sp>
    </p:spTree>
    <p:extLst>
      <p:ext uri="{BB962C8B-B14F-4D97-AF65-F5344CB8AC3E}">
        <p14:creationId xmlns:p14="http://schemas.microsoft.com/office/powerpoint/2010/main" val="1694423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63682"/>
            <a:ext cx="10931236" cy="5325497"/>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endParaRPr lang="en-US" sz="5400" dirty="0">
              <a:solidFill>
                <a:prstClr val="white"/>
              </a:solidFill>
              <a:latin typeface="Abadi" panose="020B060402010402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6000"/>
              </a:lnSpc>
              <a:spcBef>
                <a:spcPts val="0"/>
              </a:spcBef>
              <a:spcAft>
                <a:spcPts val="0"/>
              </a:spcAft>
              <a:buClrTx/>
              <a:buSzTx/>
              <a:buFontTx/>
              <a:buNone/>
              <a:tabLst/>
              <a:defRPr/>
            </a:pPr>
            <a:r>
              <a:rPr lang="en-US" sz="5400" dirty="0">
                <a:solidFill>
                  <a:prstClr val="white"/>
                </a:solidFill>
                <a:latin typeface="Abadi" panose="020B0604020104020204" pitchFamily="34" charset="0"/>
                <a:ea typeface="Calibri" panose="020F0502020204030204" pitchFamily="34" charset="0"/>
                <a:cs typeface="Times New Roman" panose="02020603050405020304" pitchFamily="18" charset="0"/>
              </a:rPr>
              <a:t>“Man of sorrows!”                                         What a name                                                  for the Son of God who came                           Ruined sinners to reclaim!                           Hallelujah, what a Savior!</a:t>
            </a:r>
            <a:endPar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4093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63682"/>
            <a:ext cx="10931236" cy="4444615"/>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Bearing shame and scoffing rude,                In my place condemned He stood, Sealed my pardon with His blood; Hallelujah, what a Savior!</a:t>
            </a:r>
          </a:p>
        </p:txBody>
      </p:sp>
    </p:spTree>
    <p:extLst>
      <p:ext uri="{BB962C8B-B14F-4D97-AF65-F5344CB8AC3E}">
        <p14:creationId xmlns:p14="http://schemas.microsoft.com/office/powerpoint/2010/main" val="3318125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63682"/>
            <a:ext cx="10931236" cy="4444615"/>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Guilty, vile, and helpless we,                 Spotless Lamb of God was He;                Full atonement! Can it be?                   Hallelujah, what a Savior!</a:t>
            </a:r>
          </a:p>
        </p:txBody>
      </p:sp>
    </p:spTree>
    <p:extLst>
      <p:ext uri="{BB962C8B-B14F-4D97-AF65-F5344CB8AC3E}">
        <p14:creationId xmlns:p14="http://schemas.microsoft.com/office/powerpoint/2010/main" val="2672402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63682"/>
            <a:ext cx="10931236" cy="4444615"/>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Lifted up was He to die,                            “It is finished,” was His cry;                         Now in </a:t>
            </a:r>
            <a:r>
              <a:rPr kumimoji="0" lang="en-US" sz="54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heav’n</a:t>
            </a: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exalted high,                      Hallelujah, what a Savior!</a:t>
            </a:r>
          </a:p>
        </p:txBody>
      </p:sp>
    </p:spTree>
    <p:extLst>
      <p:ext uri="{BB962C8B-B14F-4D97-AF65-F5344CB8AC3E}">
        <p14:creationId xmlns:p14="http://schemas.microsoft.com/office/powerpoint/2010/main" val="175626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378823" y="638002"/>
            <a:ext cx="11547566" cy="5322163"/>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When He comes, our glorious King</a:t>
            </a:r>
            <a:r>
              <a:rPr kumimoji="0" lang="en-US" sz="5400" b="0" i="0" u="none" strike="noStrike" kern="1200" cap="none" spc="0" normalizeH="0" baseline="0" noProof="0" dirty="0" smtClean="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a:t>
            </a: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All His ransomed home to bring,            Then anew this song we’ll sing, Hallelujah, what a Savior!</a:t>
            </a:r>
          </a:p>
          <a:p>
            <a:pPr marL="0" marR="0" lvl="0" indent="0" algn="ctr" defTabSz="457200" rtl="0" eaLnBrk="1" fontAlgn="auto" latinLnBrk="0" hangingPunct="1">
              <a:lnSpc>
                <a:spcPct val="106000"/>
              </a:lnSpc>
              <a:spcBef>
                <a:spcPts val="0"/>
              </a:spcBef>
              <a:spcAft>
                <a:spcPts val="0"/>
              </a:spcAft>
              <a:buClrTx/>
              <a:buSzTx/>
              <a:buFontTx/>
              <a:buNone/>
              <a:tabLst/>
              <a:defRPr/>
            </a:pPr>
            <a:endPar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a:p>
            <a:pPr lvl="0" algn="ctr">
              <a:defRPr/>
            </a:pPr>
            <a:r>
              <a:rPr lang="en-US" sz="2000" dirty="0">
                <a:solidFill>
                  <a:prstClr val="white"/>
                </a:solidFill>
                <a:latin typeface="Berlin Sans FB" panose="020E0602020502020306" pitchFamily="34" charset="0"/>
              </a:rPr>
              <a:t>CCLI #</a:t>
            </a:r>
            <a:r>
              <a:rPr lang="en-US" sz="2000" dirty="0" smtClean="0">
                <a:solidFill>
                  <a:prstClr val="white"/>
                </a:solidFill>
                <a:latin typeface="Berlin Sans FB" panose="020E0602020502020306" pitchFamily="34" charset="0"/>
              </a:rPr>
              <a:t>2222135</a:t>
            </a:r>
          </a:p>
          <a:p>
            <a:pPr lvl="0" algn="ctr">
              <a:defRPr/>
            </a:pPr>
            <a:r>
              <a:rPr lang="en-US" sz="2000" dirty="0">
                <a:solidFill>
                  <a:prstClr val="white"/>
                </a:solidFill>
                <a:latin typeface="Berlin Sans FB" panose="020E0602020502020306" pitchFamily="34" charset="0"/>
              </a:rPr>
              <a:t>Author: </a:t>
            </a:r>
            <a:r>
              <a:rPr lang="en-US" sz="2000" dirty="0" smtClean="0">
                <a:solidFill>
                  <a:prstClr val="white"/>
                </a:solidFill>
                <a:latin typeface="Berlin Sans FB" panose="020E0602020502020306" pitchFamily="34" charset="0"/>
              </a:rPr>
              <a:t>Philip P. Bliss</a:t>
            </a:r>
            <a:endParaRPr lang="en-US" sz="2000" dirty="0">
              <a:solidFill>
                <a:prstClr val="white"/>
              </a:solidFill>
              <a:latin typeface="Berlin Sans FB" panose="020E0602020502020306" pitchFamily="34" charset="0"/>
            </a:endParaRPr>
          </a:p>
          <a:p>
            <a:pPr lvl="0" algn="ctr">
              <a:defRPr/>
            </a:pPr>
            <a:r>
              <a:rPr lang="en-US" sz="2000" dirty="0" smtClean="0">
                <a:solidFill>
                  <a:prstClr val="white"/>
                </a:solidFill>
                <a:latin typeface="Berlin Sans FB" panose="020E0602020502020306" pitchFamily="34" charset="0"/>
              </a:rPr>
              <a:t>Public Domain</a:t>
            </a:r>
            <a:endPar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9261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5198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927562"/>
            <a:ext cx="10931236" cy="4444615"/>
          </a:xfrm>
          <a:prstGeom prst="rect">
            <a:avLst/>
          </a:prstGeom>
          <a:noFill/>
        </p:spPr>
        <p:txBody>
          <a:bodyPr wrap="square" rtlCol="0">
            <a:spAutoFit/>
          </a:bodyPr>
          <a:lstStyle/>
          <a:p>
            <a:pPr>
              <a:lnSpc>
                <a:spcPct val="106000"/>
              </a:lnSpc>
            </a:pPr>
            <a:r>
              <a:rPr lang="en-US" sz="5400" dirty="0">
                <a:latin typeface="Abadi" panose="020B0604020104020204" pitchFamily="34" charset="0"/>
                <a:ea typeface="Times New Roman" panose="02020603050405020304" pitchFamily="18" charset="0"/>
                <a:cs typeface="Times New Roman" panose="02020603050405020304" pitchFamily="18" charset="0"/>
              </a:rPr>
              <a:t>Therefore God also has highly exalted Him and given Him the name which is above every name, that at the name of Jesus every knee should bow, </a:t>
            </a:r>
            <a:endParaRPr lang="en-US" sz="5400" dirty="0">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7463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63682"/>
            <a:ext cx="10931236" cy="5671168"/>
          </a:xfrm>
          <a:prstGeom prst="rect">
            <a:avLst/>
          </a:prstGeom>
          <a:noFill/>
        </p:spPr>
        <p:txBody>
          <a:bodyPr wrap="square" rtlCol="0">
            <a:spAutoFit/>
          </a:bodyPr>
          <a:lstStyle/>
          <a:p>
            <a:pPr marL="0" marR="0" lvl="0" indent="0" algn="l"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of those in heaven, and of those on earth, and of those under the earth, and that every tongue should confess that Jesus Christ is Lord, to the glory of God the Father.</a:t>
            </a:r>
            <a:r>
              <a:rPr kumimoji="0" lang="en-US" sz="5400" b="1"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 </a:t>
            </a:r>
          </a:p>
          <a:p>
            <a:pPr marL="0" marR="0" lvl="0" indent="0" algn="l" defTabSz="457200" rtl="0" eaLnBrk="1" fontAlgn="auto" latinLnBrk="0" hangingPunct="1">
              <a:lnSpc>
                <a:spcPct val="106000"/>
              </a:lnSpc>
              <a:spcBef>
                <a:spcPts val="0"/>
              </a:spcBef>
              <a:spcAft>
                <a:spcPts val="0"/>
              </a:spcAft>
              <a:buClrTx/>
              <a:buSzTx/>
              <a:buFontTx/>
              <a:buNone/>
              <a:tabLst/>
              <a:defRPr/>
            </a:pPr>
            <a:endParaRPr kumimoji="0" lang="en-US" sz="3600" b="1"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6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Philippians 2:9-11</a:t>
            </a:r>
            <a:r>
              <a:rPr kumimoji="0" lang="en-US" sz="3600" b="0"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a:ln>
                  <a:noFill/>
                </a:ln>
                <a:solidFill>
                  <a:prstClr val="white"/>
                </a:solidFill>
                <a:effectLst/>
                <a:uLnTx/>
                <a:uFillTx/>
                <a:latin typeface="Abadi" panose="020B0604020104020204" pitchFamily="34" charset="0"/>
                <a:ea typeface="Times New Roman" panose="02020603050405020304" pitchFamily="18" charset="0"/>
                <a:cs typeface="Times New Roman" panose="02020603050405020304" pitchFamily="18" charset="0"/>
              </a:rPr>
              <a:t>(NKJV) </a:t>
            </a:r>
            <a:endParaRPr kumimoji="0" lang="en-US" sz="2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2590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6053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1199705"/>
            <a:ext cx="10931236" cy="4790157"/>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 is Lord</a:t>
            </a:r>
            <a:r>
              <a:rPr kumimoji="0" lang="en-US" sz="4800" b="0" i="0" u="none" strike="noStrike" kern="1200" cap="none" spc="0" normalizeH="0" baseline="0" noProof="0" dirty="0" smtClean="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He </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is Lord</a:t>
            </a:r>
            <a:r>
              <a:rPr kumimoji="0" lang="en-US" sz="4800" b="0" i="0" u="none" strike="noStrike" kern="1200" cap="none" spc="0" normalizeH="0" baseline="0" noProof="0" dirty="0" smtClean="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a:t>
            </a:r>
            <a:br>
              <a:rPr kumimoji="0" lang="en-US" sz="4800" b="0" i="0" u="none" strike="noStrike" kern="1200" cap="none" spc="0" normalizeH="0" baseline="0" noProof="0" dirty="0" smtClean="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br>
            <a:r>
              <a:rPr kumimoji="0" lang="en-US" sz="4800" b="0" i="0" u="none" strike="noStrike" kern="1200" cap="none" spc="0" normalizeH="0" baseline="0" noProof="0" dirty="0" smtClean="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 </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is risen from the dead                        for He is Lord!                                        Ev’ry knee shall bow,                              </a:t>
            </a:r>
            <a:r>
              <a:rPr kumimoji="0" lang="en-US" sz="48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ev’ry</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tongue confess                                     That Jesus Christ is Lord!</a:t>
            </a:r>
          </a:p>
        </p:txBody>
      </p:sp>
    </p:spTree>
    <p:extLst>
      <p:ext uri="{BB962C8B-B14F-4D97-AF65-F5344CB8AC3E}">
        <p14:creationId xmlns:p14="http://schemas.microsoft.com/office/powerpoint/2010/main" val="352542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63682"/>
            <a:ext cx="10931236" cy="907940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i="0" u="none" strike="noStrike" kern="1200" cap="none" spc="0" normalizeH="0" baseline="0" noProof="0" dirty="0" smtClean="0">
                <a:ln>
                  <a:noFill/>
                </a:ln>
                <a:solidFill>
                  <a:prstClr val="white"/>
                </a:solidFill>
                <a:effectLst/>
                <a:uLnTx/>
                <a:uFillTx/>
                <a:latin typeface="Abadi" panose="020B0604020104020204" pitchFamily="34" charset="0"/>
                <a:ea typeface="+mn-ea"/>
                <a:cs typeface="+mn-cs"/>
              </a:rPr>
              <a:t>He </a:t>
            </a:r>
            <a:r>
              <a:rPr kumimoji="0" lang="en-US" sz="5400" i="0" u="none" strike="noStrike" kern="1200" cap="none" spc="0" normalizeH="0" baseline="0" noProof="0" dirty="0">
                <a:ln>
                  <a:noFill/>
                </a:ln>
                <a:solidFill>
                  <a:prstClr val="white"/>
                </a:solidFill>
                <a:effectLst/>
                <a:uLnTx/>
                <a:uFillTx/>
                <a:latin typeface="Abadi" panose="020B0604020104020204" pitchFamily="34" charset="0"/>
                <a:ea typeface="+mn-ea"/>
                <a:cs typeface="+mn-cs"/>
              </a:rPr>
              <a:t>is the Lord,                                           forever His truth shall reign;                           Heaven and earth rejoice in His holy name. He is exalted,                                                 the King is exalted on high.</a:t>
            </a:r>
          </a:p>
          <a:p>
            <a:pPr lvl="0" algn="ctr">
              <a:defRPr/>
            </a:pPr>
            <a:r>
              <a:rPr lang="en-US" sz="2000" dirty="0" smtClean="0">
                <a:solidFill>
                  <a:prstClr val="white"/>
                </a:solidFill>
                <a:latin typeface="Berlin Sans FB" panose="020E0602020502020306" pitchFamily="34" charset="0"/>
              </a:rPr>
              <a:t/>
            </a:r>
            <a:br>
              <a:rPr lang="en-US" sz="2000" dirty="0" smtClean="0">
                <a:solidFill>
                  <a:prstClr val="white"/>
                </a:solidFill>
                <a:latin typeface="Berlin Sans FB" panose="020E0602020502020306" pitchFamily="34" charset="0"/>
              </a:rPr>
            </a:br>
            <a:r>
              <a:rPr lang="en-US" sz="2000" dirty="0" smtClean="0">
                <a:solidFill>
                  <a:prstClr val="white"/>
                </a:solidFill>
                <a:latin typeface="Berlin Sans FB" panose="020E0602020502020306" pitchFamily="34" charset="0"/>
              </a:rPr>
              <a:t>CCLI </a:t>
            </a:r>
            <a:r>
              <a:rPr lang="en-US" sz="2000" dirty="0">
                <a:solidFill>
                  <a:prstClr val="white"/>
                </a:solidFill>
                <a:latin typeface="Berlin Sans FB" panose="020E0602020502020306" pitchFamily="34" charset="0"/>
              </a:rPr>
              <a:t>#</a:t>
            </a:r>
            <a:r>
              <a:rPr lang="en-US" sz="2000" dirty="0" smtClean="0">
                <a:solidFill>
                  <a:prstClr val="white"/>
                </a:solidFill>
                <a:latin typeface="Berlin Sans FB" panose="020E0602020502020306" pitchFamily="34" charset="0"/>
              </a:rPr>
              <a:t>2222135</a:t>
            </a:r>
          </a:p>
          <a:p>
            <a:pPr lvl="0" algn="ctr">
              <a:defRPr/>
            </a:pPr>
            <a:r>
              <a:rPr lang="en-US" sz="2000" dirty="0" smtClean="0">
                <a:solidFill>
                  <a:prstClr val="white"/>
                </a:solidFill>
                <a:latin typeface="Berlin Sans FB" panose="020E0602020502020306" pitchFamily="34" charset="0"/>
              </a:rPr>
              <a:t>Author: </a:t>
            </a:r>
            <a:r>
              <a:rPr lang="en-US" sz="2000" dirty="0" err="1" smtClean="0">
                <a:solidFill>
                  <a:prstClr val="white"/>
                </a:solidFill>
                <a:latin typeface="Berlin Sans FB" panose="020E0602020502020306" pitchFamily="34" charset="0"/>
              </a:rPr>
              <a:t>Twila</a:t>
            </a:r>
            <a:r>
              <a:rPr lang="en-US" sz="2000" dirty="0" smtClean="0">
                <a:solidFill>
                  <a:prstClr val="white"/>
                </a:solidFill>
                <a:latin typeface="Berlin Sans FB" panose="020E0602020502020306" pitchFamily="34" charset="0"/>
              </a:rPr>
              <a:t> Paris</a:t>
            </a:r>
          </a:p>
          <a:p>
            <a:pPr lvl="0" algn="ctr">
              <a:defRPr/>
            </a:pPr>
            <a:r>
              <a:rPr lang="en-US" sz="2000" dirty="0" smtClean="0">
                <a:solidFill>
                  <a:prstClr val="white"/>
                </a:solidFill>
                <a:latin typeface="Berlin Sans FB" panose="020E0602020502020306" pitchFamily="34" charset="0"/>
              </a:rPr>
              <a:t>Straight Way Music and Mountain Spring Music</a:t>
            </a:r>
          </a:p>
          <a:p>
            <a:pPr lvl="0" algn="ctr">
              <a:defRPr/>
            </a:pPr>
            <a:r>
              <a:rPr lang="en-US" sz="2000" dirty="0" smtClean="0">
                <a:solidFill>
                  <a:prstClr val="white"/>
                </a:solidFill>
                <a:latin typeface="Berlin Sans FB" panose="020E0602020502020306" pitchFamily="34" charset="0"/>
              </a:rPr>
              <a:t>Admin. By Gaither Copyright Management </a:t>
            </a:r>
          </a:p>
          <a:p>
            <a:pPr lvl="0" algn="ctr">
              <a:defRPr/>
            </a:pPr>
            <a:r>
              <a:rPr lang="en-US" sz="2000" dirty="0" smtClean="0">
                <a:solidFill>
                  <a:prstClr val="white"/>
                </a:solidFill>
                <a:latin typeface="Berlin Sans FB" panose="020E0602020502020306" pitchFamily="34" charset="0"/>
              </a:rPr>
              <a:t>Copyright © 1985</a:t>
            </a:r>
            <a:endParaRPr lang="en-US" sz="2000" dirty="0">
              <a:solidFill>
                <a:prstClr val="white"/>
              </a:solidFill>
              <a:latin typeface="Berlin Sans FB" panose="020E0602020502020306"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prstClr val="white"/>
              </a:solidFill>
              <a:effectLst/>
              <a:uLnTx/>
              <a:uFillTx/>
              <a:latin typeface="Abadi" panose="020B0604020104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prstClr val="white"/>
              </a:solidFill>
              <a:effectLst/>
              <a:uLnTx/>
              <a:uFillTx/>
              <a:latin typeface="Abadi" panose="020B0604020104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solidFill>
                <a:prstClr val="white"/>
              </a:solidFill>
              <a:effectLst/>
              <a:uLnTx/>
              <a:uFillTx/>
              <a:latin typeface="Abadi" panose="020B0604020104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solidFill>
                <a:prstClr val="white"/>
              </a:solidFill>
              <a:effectLst/>
              <a:uLnTx/>
              <a:uFillTx/>
              <a:latin typeface="Abadi" panose="020B0604020104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white"/>
                </a:solidFill>
                <a:effectLst/>
                <a:uLnTx/>
                <a:uFillTx/>
                <a:latin typeface="Corbel" panose="020B0503020204020204"/>
                <a:ea typeface="+mn-ea"/>
                <a:cs typeface="+mn-cs"/>
              </a:rPr>
              <a:t> </a:t>
            </a:r>
            <a:endPar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Tree>
    <p:extLst>
      <p:ext uri="{BB962C8B-B14F-4D97-AF65-F5344CB8AC3E}">
        <p14:creationId xmlns:p14="http://schemas.microsoft.com/office/powerpoint/2010/main" val="843001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1083010"/>
            <a:ext cx="10931236" cy="4790157"/>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 is King</a:t>
            </a:r>
            <a:r>
              <a:rPr kumimoji="0" lang="en-US" sz="4800" b="0" i="0" u="none" strike="noStrike" kern="1200" cap="none" spc="0" normalizeH="0" baseline="0" noProof="0" dirty="0" smtClean="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He </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is King!                                            He has conquered </a:t>
            </a:r>
            <a:r>
              <a:rPr kumimoji="0" lang="en-US" sz="48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ev’ry</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foe                        for He is King!                                        Ev’ry knee shall bow,                              </a:t>
            </a:r>
            <a:r>
              <a:rPr kumimoji="0" lang="en-US" sz="48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ev’ry</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tongue confess                                     That Jesus Christ is King!</a:t>
            </a:r>
          </a:p>
        </p:txBody>
      </p:sp>
    </p:spTree>
    <p:extLst>
      <p:ext uri="{BB962C8B-B14F-4D97-AF65-F5344CB8AC3E}">
        <p14:creationId xmlns:p14="http://schemas.microsoft.com/office/powerpoint/2010/main" val="2233648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954994"/>
            <a:ext cx="10931236" cy="4790157"/>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 is </a:t>
            </a:r>
            <a:r>
              <a:rPr kumimoji="0" lang="en-US" sz="4800" b="0" i="0" u="none" strike="noStrike" kern="1200" cap="none" spc="0" normalizeH="0" baseline="0" noProof="0" dirty="0" smtClean="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God, He is God!                                            </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 is sitting on His throne                        for He is God!                                        Ev’ry knee shall bow,                              </a:t>
            </a:r>
            <a:r>
              <a:rPr kumimoji="0" lang="en-US" sz="48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ev’ry</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tongue confess                                     That Jesus Christ is God!</a:t>
            </a:r>
          </a:p>
        </p:txBody>
      </p:sp>
    </p:spTree>
    <p:extLst>
      <p:ext uri="{BB962C8B-B14F-4D97-AF65-F5344CB8AC3E}">
        <p14:creationId xmlns:p14="http://schemas.microsoft.com/office/powerpoint/2010/main" val="2169574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812569" y="1034242"/>
            <a:ext cx="10382300" cy="4790157"/>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 is Life</a:t>
            </a:r>
            <a:r>
              <a:rPr kumimoji="0" lang="en-US" sz="4800" b="0" i="0" u="none" strike="noStrike" kern="1200" cap="none" spc="0" normalizeH="0" baseline="0" noProof="0" dirty="0" smtClean="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He </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is Life!                                            He has vanquished death and hell              for He is Life!                                        Ev’ry knee shall bow,                              </a:t>
            </a:r>
            <a:r>
              <a:rPr kumimoji="0" lang="en-US" sz="48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ev’ry</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tongue confess                                     That Jesus Christ is Life!</a:t>
            </a:r>
          </a:p>
        </p:txBody>
      </p:sp>
    </p:spTree>
    <p:extLst>
      <p:ext uri="{BB962C8B-B14F-4D97-AF65-F5344CB8AC3E}">
        <p14:creationId xmlns:p14="http://schemas.microsoft.com/office/powerpoint/2010/main" val="1951579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897478" y="363682"/>
            <a:ext cx="10160231" cy="6329040"/>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 is all, </a:t>
            </a:r>
            <a:r>
              <a:rPr kumimoji="0" lang="en-US" sz="4800" b="0" i="0" u="none" strike="noStrike" kern="1200" cap="none" spc="0" normalizeH="0" baseline="0" noProof="0" dirty="0" smtClean="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 </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is all!                                                                    All the </a:t>
            </a:r>
            <a:r>
              <a:rPr kumimoji="0" lang="en-US" sz="48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pow’r</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in </a:t>
            </a:r>
            <a:r>
              <a:rPr kumimoji="0" lang="en-US" sz="48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heav’n</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is His,              for He is all!                                        Ev’ry knee shall bow,                              </a:t>
            </a:r>
            <a:r>
              <a:rPr kumimoji="0" lang="en-US" sz="48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ev’ry</a:t>
            </a:r>
            <a:r>
              <a:rPr kumimoji="0" lang="en-US" sz="48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tongue confess                                     That Jesus Christ is all!</a:t>
            </a:r>
          </a:p>
          <a:p>
            <a:pPr lvl="0" algn="ctr">
              <a:defRPr/>
            </a:pPr>
            <a:r>
              <a:rPr lang="en-US" sz="2000" dirty="0">
                <a:solidFill>
                  <a:prstClr val="white"/>
                </a:solidFill>
                <a:latin typeface="Berlin Sans FB" panose="020E0602020502020306" pitchFamily="34" charset="0"/>
              </a:rPr>
              <a:t>CCLI #</a:t>
            </a:r>
            <a:r>
              <a:rPr lang="en-US" sz="2000" dirty="0" smtClean="0">
                <a:solidFill>
                  <a:prstClr val="white"/>
                </a:solidFill>
                <a:latin typeface="Berlin Sans FB" panose="020E0602020502020306" pitchFamily="34" charset="0"/>
              </a:rPr>
              <a:t>2222135</a:t>
            </a:r>
            <a:endParaRPr lang="en-US" sz="4800" dirty="0">
              <a:solidFill>
                <a:prstClr val="white"/>
              </a:solidFill>
              <a:latin typeface="Abadi" panose="020B0604020104020204" pitchFamily="34" charset="0"/>
              <a:cs typeface="Times New Roman" panose="02020603050405020304" pitchFamily="18" charset="0"/>
            </a:endParaRPr>
          </a:p>
          <a:p>
            <a:pPr lvl="0" algn="ctr">
              <a:defRPr/>
            </a:pPr>
            <a:r>
              <a:rPr lang="en-US" sz="2000" dirty="0">
                <a:solidFill>
                  <a:prstClr val="white"/>
                </a:solidFill>
                <a:latin typeface="Berlin Sans FB" panose="020E0602020502020306" pitchFamily="34" charset="0"/>
              </a:rPr>
              <a:t>Author: </a:t>
            </a:r>
            <a:r>
              <a:rPr lang="en-US" sz="2000" dirty="0" smtClean="0">
                <a:solidFill>
                  <a:prstClr val="white"/>
                </a:solidFill>
                <a:latin typeface="Berlin Sans FB" panose="020E0602020502020306" pitchFamily="34" charset="0"/>
              </a:rPr>
              <a:t>Frank </a:t>
            </a:r>
            <a:r>
              <a:rPr lang="en-US" sz="2000" dirty="0" err="1" smtClean="0">
                <a:solidFill>
                  <a:prstClr val="white"/>
                </a:solidFill>
                <a:latin typeface="Berlin Sans FB" panose="020E0602020502020306" pitchFamily="34" charset="0"/>
              </a:rPr>
              <a:t>Garlock</a:t>
            </a:r>
            <a:endParaRPr lang="en-US" sz="2000" dirty="0">
              <a:solidFill>
                <a:prstClr val="white"/>
              </a:solidFill>
              <a:latin typeface="Berlin Sans FB" panose="020E0602020502020306" pitchFamily="34" charset="0"/>
            </a:endParaRPr>
          </a:p>
          <a:p>
            <a:pPr lvl="0" algn="ctr">
              <a:defRPr/>
            </a:pPr>
            <a:r>
              <a:rPr lang="en-US" sz="2000" dirty="0" smtClean="0">
                <a:solidFill>
                  <a:prstClr val="white"/>
                </a:solidFill>
                <a:latin typeface="Berlin Sans FB" panose="020E0602020502020306" pitchFamily="34" charset="0"/>
              </a:rPr>
              <a:t>Majesty Music, Inc.</a:t>
            </a:r>
            <a:endParaRPr lang="en-US" sz="2000" dirty="0">
              <a:solidFill>
                <a:prstClr val="white"/>
              </a:solidFill>
              <a:latin typeface="Berlin Sans FB" panose="020E0602020502020306" pitchFamily="34" charset="0"/>
            </a:endParaRPr>
          </a:p>
          <a:p>
            <a:pPr lvl="0" algn="ctr">
              <a:defRPr/>
            </a:pPr>
            <a:r>
              <a:rPr lang="en-US" sz="2000" dirty="0" smtClean="0">
                <a:solidFill>
                  <a:prstClr val="white"/>
                </a:solidFill>
                <a:latin typeface="Berlin Sans FB" panose="020E0602020502020306" pitchFamily="34" charset="0"/>
              </a:rPr>
              <a:t>Copyright </a:t>
            </a:r>
            <a:r>
              <a:rPr lang="en-US" sz="2000" dirty="0">
                <a:solidFill>
                  <a:prstClr val="white"/>
                </a:solidFill>
                <a:latin typeface="Berlin Sans FB" panose="020E0602020502020306" pitchFamily="34" charset="0"/>
              </a:rPr>
              <a:t>© 1985</a:t>
            </a:r>
          </a:p>
          <a:p>
            <a:pPr lvl="0" algn="ctr">
              <a:defRPr/>
            </a:pPr>
            <a:endParaRPr lang="en-US" sz="2000" dirty="0">
              <a:solidFill>
                <a:prstClr val="white"/>
              </a:solidFill>
              <a:latin typeface="Berlin Sans FB" panose="020E0602020502020306" pitchFamily="34" charset="0"/>
            </a:endParaRPr>
          </a:p>
        </p:txBody>
      </p:sp>
    </p:spTree>
    <p:extLst>
      <p:ext uri="{BB962C8B-B14F-4D97-AF65-F5344CB8AC3E}">
        <p14:creationId xmlns:p14="http://schemas.microsoft.com/office/powerpoint/2010/main" val="102577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229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1101298"/>
            <a:ext cx="10931236" cy="4444615"/>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Come, </a:t>
            </a:r>
            <a:r>
              <a:rPr kumimoji="0" lang="en-US" sz="5400" b="0" i="0" u="none" strike="noStrike" kern="1200" cap="none" spc="0" normalizeH="0" baseline="0" noProof="0" dirty="0" err="1">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ev’ry</a:t>
            </a: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 soul                                             by sin oppressed,                                      There’s mercy with the Lord,                           And He will surely give you rest                     By trusting in His Word.</a:t>
            </a:r>
          </a:p>
        </p:txBody>
      </p:sp>
    </p:spTree>
    <p:extLst>
      <p:ext uri="{BB962C8B-B14F-4D97-AF65-F5344CB8AC3E}">
        <p14:creationId xmlns:p14="http://schemas.microsoft.com/office/powerpoint/2010/main" val="3571613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619714"/>
            <a:ext cx="10931236" cy="5325497"/>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Only trust Him,                                      only trust Him,                                         Only trust Him now.                              He will save you,                                      He will save you,                                           He will save you now.</a:t>
            </a:r>
          </a:p>
        </p:txBody>
      </p:sp>
    </p:spTree>
    <p:extLst>
      <p:ext uri="{BB962C8B-B14F-4D97-AF65-F5344CB8AC3E}">
        <p14:creationId xmlns:p14="http://schemas.microsoft.com/office/powerpoint/2010/main" val="2410933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839170"/>
            <a:ext cx="10931236" cy="4444615"/>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For Jesus shed His precious blood,           Rich blessings to bestow;                        Plunge now into the crimson flood            That washes white as snow.</a:t>
            </a:r>
          </a:p>
        </p:txBody>
      </p:sp>
    </p:spTree>
    <p:extLst>
      <p:ext uri="{BB962C8B-B14F-4D97-AF65-F5344CB8AC3E}">
        <p14:creationId xmlns:p14="http://schemas.microsoft.com/office/powerpoint/2010/main" val="1645608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650194"/>
            <a:ext cx="10931236" cy="5325497"/>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Only trust Him,                                      only trust Him,                                         Only trust Him now.                              He will save you,                                      He will save you,                                           He will save you now.</a:t>
            </a:r>
          </a:p>
        </p:txBody>
      </p:sp>
    </p:spTree>
    <p:extLst>
      <p:ext uri="{BB962C8B-B14F-4D97-AF65-F5344CB8AC3E}">
        <p14:creationId xmlns:p14="http://schemas.microsoft.com/office/powerpoint/2010/main" val="25630922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839170"/>
            <a:ext cx="10931236" cy="4444615"/>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endPar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Yes, Jesus is the Truth the Way,              That leads you into rest;                         Believe in Him without delay,                          And you are fully blest.</a:t>
            </a:r>
          </a:p>
        </p:txBody>
      </p:sp>
    </p:spTree>
    <p:extLst>
      <p:ext uri="{BB962C8B-B14F-4D97-AF65-F5344CB8AC3E}">
        <p14:creationId xmlns:p14="http://schemas.microsoft.com/office/powerpoint/2010/main" val="268749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693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21010"/>
            <a:ext cx="10931236" cy="6899325"/>
          </a:xfrm>
          <a:prstGeom prst="rect">
            <a:avLst/>
          </a:prstGeom>
          <a:noFill/>
        </p:spPr>
        <p:txBody>
          <a:bodyPr wrap="square" rtlCol="0">
            <a:spAutoFit/>
          </a:bodyPr>
          <a:lstStyle/>
          <a:p>
            <a:pPr marL="0" marR="0" lvl="0" indent="0" algn="ctr" defTabSz="457200" rtl="0" eaLnBrk="1" fontAlgn="auto" latinLnBrk="0" hangingPunct="1">
              <a:lnSpc>
                <a:spcPct val="106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rPr>
              <a:t>Only trust Him,                                      only trust Him,                                         Only trust Him now.                              He will save you,                                      He will save you,                                           He will save you now.</a:t>
            </a:r>
          </a:p>
          <a:p>
            <a:pPr marL="0" marR="0" lvl="0" indent="0" algn="ctr" defTabSz="457200" rtl="0" eaLnBrk="1" fontAlgn="auto" latinLnBrk="0" hangingPunct="1">
              <a:lnSpc>
                <a:spcPct val="106000"/>
              </a:lnSpc>
              <a:spcBef>
                <a:spcPts val="0"/>
              </a:spcBef>
              <a:spcAft>
                <a:spcPts val="0"/>
              </a:spcAft>
              <a:buClrTx/>
              <a:buSzTx/>
              <a:buFontTx/>
              <a:buNone/>
              <a:tabLst/>
              <a:defRPr/>
            </a:pPr>
            <a:r>
              <a:rPr lang="en-US" sz="2400" dirty="0" smtClean="0">
                <a:solidFill>
                  <a:prstClr val="white"/>
                </a:solidFill>
                <a:latin typeface="Abadi" panose="020B0604020104020204" pitchFamily="34" charset="0"/>
                <a:ea typeface="Calibri" panose="020F0502020204030204" pitchFamily="34" charset="0"/>
                <a:cs typeface="Times New Roman" panose="02020603050405020304" pitchFamily="18" charset="0"/>
              </a:rPr>
              <a:t>CCLI</a:t>
            </a:r>
            <a:r>
              <a:rPr lang="en-US" sz="2400" dirty="0">
                <a:solidFill>
                  <a:prstClr val="white"/>
                </a:solidFill>
                <a:latin typeface="Abadi" panose="020B0604020104020204" pitchFamily="34" charset="0"/>
                <a:ea typeface="Calibri" panose="020F0502020204030204" pitchFamily="34" charset="0"/>
                <a:cs typeface="Times New Roman" panose="02020603050405020304" pitchFamily="18" charset="0"/>
              </a:rPr>
              <a:t># </a:t>
            </a:r>
            <a:r>
              <a:rPr lang="en-US" sz="2400" dirty="0" smtClean="0">
                <a:solidFill>
                  <a:prstClr val="white"/>
                </a:solidFill>
                <a:latin typeface="Abadi" panose="020B0604020104020204" pitchFamily="34" charset="0"/>
                <a:ea typeface="Calibri" panose="020F0502020204030204" pitchFamily="34" charset="0"/>
                <a:cs typeface="Times New Roman" panose="02020603050405020304" pitchFamily="18" charset="0"/>
              </a:rPr>
              <a:t>2222135</a:t>
            </a:r>
          </a:p>
          <a:p>
            <a:pPr lvl="0" algn="ctr">
              <a:defRPr/>
            </a:pPr>
            <a:r>
              <a:rPr lang="en-US" sz="2400" dirty="0">
                <a:solidFill>
                  <a:prstClr val="white"/>
                </a:solidFill>
                <a:latin typeface="Berlin Sans FB" panose="020E0602020502020306" pitchFamily="34" charset="0"/>
              </a:rPr>
              <a:t>Author: </a:t>
            </a:r>
            <a:r>
              <a:rPr lang="en-US" sz="2400" dirty="0" smtClean="0">
                <a:solidFill>
                  <a:prstClr val="white"/>
                </a:solidFill>
                <a:latin typeface="Berlin Sans FB" panose="020E0602020502020306" pitchFamily="34" charset="0"/>
              </a:rPr>
              <a:t>John H. Stockton</a:t>
            </a:r>
            <a:endParaRPr lang="en-US" sz="2400" dirty="0">
              <a:solidFill>
                <a:prstClr val="white"/>
              </a:solidFill>
              <a:latin typeface="Berlin Sans FB" panose="020E0602020502020306" pitchFamily="34" charset="0"/>
            </a:endParaRPr>
          </a:p>
          <a:p>
            <a:pPr lvl="0" algn="ctr">
              <a:defRPr/>
            </a:pPr>
            <a:r>
              <a:rPr lang="en-US" sz="2400" dirty="0" smtClean="0">
                <a:solidFill>
                  <a:prstClr val="white"/>
                </a:solidFill>
                <a:latin typeface="Berlin Sans FB" panose="020E0602020502020306" pitchFamily="34" charset="0"/>
              </a:rPr>
              <a:t>Public Domain</a:t>
            </a:r>
            <a:endParaRPr lang="en-US" sz="2400" dirty="0">
              <a:solidFill>
                <a:prstClr val="white"/>
              </a:solidFill>
              <a:latin typeface="Berlin Sans FB" panose="020E0602020502020306" pitchFamily="34" charset="0"/>
            </a:endParaRPr>
          </a:p>
          <a:p>
            <a:pPr marL="0" marR="0" lvl="0" indent="0" algn="ctr" defTabSz="457200" rtl="0" eaLnBrk="1" fontAlgn="auto" latinLnBrk="0" hangingPunct="1">
              <a:lnSpc>
                <a:spcPct val="106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75470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29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63682"/>
            <a:ext cx="10931236" cy="8787149"/>
          </a:xfrm>
          <a:prstGeom prst="rect">
            <a:avLst/>
          </a:prstGeom>
          <a:noFill/>
        </p:spPr>
        <p:txBody>
          <a:bodyPr wrap="square" rtlCol="0">
            <a:spAutoFit/>
          </a:bodyPr>
          <a:lstStyle/>
          <a:p>
            <a:pPr>
              <a:lnSpc>
                <a:spcPct val="106000"/>
              </a:lnSpc>
            </a:pPr>
            <a:endParaRPr lang="en-US" sz="4400" dirty="0">
              <a:latin typeface="Abadi" panose="020B0604020104020204" pitchFamily="34" charset="0"/>
              <a:ea typeface="Times New Roman" panose="02020603050405020304" pitchFamily="18" charset="0"/>
              <a:cs typeface="Times New Roman" panose="02020603050405020304" pitchFamily="18" charset="0"/>
            </a:endParaRPr>
          </a:p>
          <a:p>
            <a:pPr>
              <a:lnSpc>
                <a:spcPct val="106000"/>
              </a:lnSpc>
            </a:pPr>
            <a:r>
              <a:rPr lang="en-US" sz="5400" dirty="0">
                <a:latin typeface="Abadi" panose="020B0604020104020204" pitchFamily="34" charset="0"/>
                <a:ea typeface="Times New Roman" panose="02020603050405020304" pitchFamily="18" charset="0"/>
                <a:cs typeface="Times New Roman" panose="02020603050405020304" pitchFamily="18" charset="0"/>
              </a:rPr>
              <a:t>The LORD lives! </a:t>
            </a:r>
          </a:p>
          <a:p>
            <a:pPr>
              <a:lnSpc>
                <a:spcPct val="106000"/>
              </a:lnSpc>
            </a:pPr>
            <a:r>
              <a:rPr lang="en-US" sz="5400" dirty="0">
                <a:latin typeface="Abadi" panose="020B0604020104020204" pitchFamily="34" charset="0"/>
                <a:ea typeface="Times New Roman" panose="02020603050405020304" pitchFamily="18" charset="0"/>
                <a:cs typeface="Times New Roman" panose="02020603050405020304" pitchFamily="18" charset="0"/>
              </a:rPr>
              <a:t>Blessed be my Rock! </a:t>
            </a:r>
          </a:p>
          <a:p>
            <a:pPr>
              <a:lnSpc>
                <a:spcPct val="106000"/>
              </a:lnSpc>
            </a:pPr>
            <a:r>
              <a:rPr lang="en-US" sz="5400" dirty="0">
                <a:latin typeface="Abadi" panose="020B0604020104020204" pitchFamily="34" charset="0"/>
                <a:ea typeface="Times New Roman" panose="02020603050405020304" pitchFamily="18" charset="0"/>
                <a:cs typeface="Times New Roman" panose="02020603050405020304" pitchFamily="18" charset="0"/>
              </a:rPr>
              <a:t>Let the God of my salvation be exalted.</a:t>
            </a:r>
            <a:r>
              <a:rPr lang="en-US" sz="5400" b="1" dirty="0">
                <a:latin typeface="Abadi" panose="020B0604020104020204" pitchFamily="34" charset="0"/>
                <a:ea typeface="Times New Roman" panose="02020603050405020304" pitchFamily="18" charset="0"/>
                <a:cs typeface="Times New Roman" panose="02020603050405020304" pitchFamily="18" charset="0"/>
              </a:rPr>
              <a:t> </a:t>
            </a:r>
          </a:p>
          <a:p>
            <a:pPr>
              <a:lnSpc>
                <a:spcPct val="106000"/>
              </a:lnSpc>
            </a:pPr>
            <a:endParaRPr lang="en-US" sz="5400" b="1" dirty="0">
              <a:latin typeface="Abadi" panose="020B0604020104020204" pitchFamily="34" charset="0"/>
              <a:ea typeface="Times New Roman" panose="02020603050405020304" pitchFamily="18" charset="0"/>
              <a:cs typeface="Times New Roman" panose="02020603050405020304" pitchFamily="18" charset="0"/>
            </a:endParaRPr>
          </a:p>
          <a:p>
            <a:pPr>
              <a:lnSpc>
                <a:spcPct val="106000"/>
              </a:lnSpc>
            </a:pPr>
            <a:r>
              <a:rPr lang="en-US" sz="3600" b="1" dirty="0">
                <a:latin typeface="Abadi" panose="020B0604020104020204" pitchFamily="34" charset="0"/>
                <a:ea typeface="Times New Roman" panose="02020603050405020304" pitchFamily="18" charset="0"/>
                <a:cs typeface="Times New Roman" panose="02020603050405020304" pitchFamily="18" charset="0"/>
              </a:rPr>
              <a:t>Psalm 18:46</a:t>
            </a:r>
            <a:r>
              <a:rPr lang="en-US" sz="3600" dirty="0">
                <a:latin typeface="Abadi" panose="020B0604020104020204" pitchFamily="34" charset="0"/>
                <a:ea typeface="Times New Roman" panose="02020603050405020304" pitchFamily="18" charset="0"/>
                <a:cs typeface="Times New Roman" panose="02020603050405020304" pitchFamily="18" charset="0"/>
              </a:rPr>
              <a:t> </a:t>
            </a:r>
            <a:r>
              <a:rPr lang="en-US" sz="2400" dirty="0">
                <a:latin typeface="Abadi" panose="020B0604020104020204" pitchFamily="34" charset="0"/>
                <a:ea typeface="Times New Roman" panose="02020603050405020304" pitchFamily="18" charset="0"/>
                <a:cs typeface="Times New Roman" panose="02020603050405020304" pitchFamily="18" charset="0"/>
              </a:rPr>
              <a:t>(NKJV)</a:t>
            </a:r>
            <a:endParaRPr lang="en-US" sz="2400" dirty="0">
              <a:latin typeface="Abadi" panose="020B0604020104020204" pitchFamily="34" charset="0"/>
              <a:ea typeface="Calibri" panose="020F0502020204030204" pitchFamily="34" charset="0"/>
              <a:cs typeface="Times New Roman" panose="02020603050405020304" pitchFamily="18" charset="0"/>
            </a:endParaRPr>
          </a:p>
          <a:p>
            <a:endParaRPr lang="en-US" sz="4400" b="1" dirty="0">
              <a:latin typeface="Abadi" panose="020B0604020104020204" pitchFamily="34" charset="0"/>
            </a:endParaRPr>
          </a:p>
          <a:p>
            <a:endParaRPr lang="en-US" sz="4400" b="1" dirty="0">
              <a:latin typeface="Abadi" panose="020B0604020104020204" pitchFamily="34" charset="0"/>
            </a:endParaRPr>
          </a:p>
          <a:p>
            <a:endParaRPr lang="en-US" sz="4400" dirty="0">
              <a:latin typeface="Abadi" panose="020B0604020104020204" pitchFamily="34" charset="0"/>
            </a:endParaRPr>
          </a:p>
          <a:p>
            <a:endParaRPr lang="en-US" sz="4400" dirty="0">
              <a:latin typeface="Abadi" panose="020B0604020104020204" pitchFamily="34" charset="0"/>
            </a:endParaRPr>
          </a:p>
          <a:p>
            <a:r>
              <a:rPr lang="en-US" b="1" i="1" dirty="0"/>
              <a:t> </a:t>
            </a:r>
            <a:endParaRPr lang="en-US" dirty="0"/>
          </a:p>
        </p:txBody>
      </p:sp>
    </p:spTree>
    <p:extLst>
      <p:ext uri="{BB962C8B-B14F-4D97-AF65-F5344CB8AC3E}">
        <p14:creationId xmlns:p14="http://schemas.microsoft.com/office/powerpoint/2010/main" val="419120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1056953"/>
            <a:ext cx="10931236" cy="4627164"/>
          </a:xfrm>
          <a:prstGeom prst="rect">
            <a:avLst/>
          </a:prstGeom>
          <a:noFill/>
        </p:spPr>
        <p:txBody>
          <a:bodyPr wrap="square" rtlCol="0">
            <a:spAutoFit/>
          </a:bodyPr>
          <a:lstStyle/>
          <a:p>
            <a:pPr>
              <a:lnSpc>
                <a:spcPct val="106000"/>
              </a:lnSpc>
            </a:pPr>
            <a:endParaRPr lang="en-US" sz="4400" dirty="0">
              <a:latin typeface="Abadi" panose="020B0604020104020204" pitchFamily="34" charset="0"/>
              <a:ea typeface="Times New Roman" panose="02020603050405020304" pitchFamily="18" charset="0"/>
              <a:cs typeface="Times New Roman" panose="02020603050405020304" pitchFamily="18" charset="0"/>
            </a:endParaRPr>
          </a:p>
          <a:p>
            <a:pPr>
              <a:lnSpc>
                <a:spcPct val="106000"/>
              </a:lnSpc>
            </a:pPr>
            <a:r>
              <a:rPr lang="en-US" sz="5400" dirty="0">
                <a:latin typeface="Abadi" panose="020B0604020104020204" pitchFamily="34" charset="0"/>
                <a:ea typeface="Times New Roman" panose="02020603050405020304" pitchFamily="18" charset="0"/>
                <a:cs typeface="Times New Roman" panose="02020603050405020304" pitchFamily="18" charset="0"/>
              </a:rPr>
              <a:t>Be exalted, O God, above the heavens; let Your glory be above all the earth.</a:t>
            </a:r>
            <a:r>
              <a:rPr lang="en-US" sz="5400" b="1" dirty="0">
                <a:latin typeface="Abadi" panose="020B0604020104020204" pitchFamily="34" charset="0"/>
                <a:ea typeface="Times New Roman" panose="02020603050405020304" pitchFamily="18" charset="0"/>
                <a:cs typeface="Times New Roman" panose="02020603050405020304" pitchFamily="18" charset="0"/>
              </a:rPr>
              <a:t> </a:t>
            </a:r>
          </a:p>
          <a:p>
            <a:pPr>
              <a:lnSpc>
                <a:spcPct val="106000"/>
              </a:lnSpc>
            </a:pPr>
            <a:endParaRPr lang="en-US" sz="3600" b="1" dirty="0">
              <a:latin typeface="Abadi" panose="020B0604020104020204" pitchFamily="34" charset="0"/>
              <a:ea typeface="Times New Roman" panose="02020603050405020304" pitchFamily="18" charset="0"/>
              <a:cs typeface="Times New Roman" panose="02020603050405020304" pitchFamily="18" charset="0"/>
            </a:endParaRPr>
          </a:p>
          <a:p>
            <a:pPr>
              <a:lnSpc>
                <a:spcPct val="106000"/>
              </a:lnSpc>
            </a:pPr>
            <a:r>
              <a:rPr lang="en-US" sz="3600" b="1" dirty="0">
                <a:latin typeface="Abadi" panose="020B0604020104020204" pitchFamily="34" charset="0"/>
                <a:ea typeface="Times New Roman" panose="02020603050405020304" pitchFamily="18" charset="0"/>
                <a:cs typeface="Times New Roman" panose="02020603050405020304" pitchFamily="18" charset="0"/>
              </a:rPr>
              <a:t>Psalm 57:5</a:t>
            </a:r>
            <a:r>
              <a:rPr lang="en-US" sz="3600" dirty="0">
                <a:latin typeface="Abadi" panose="020B0604020104020204" pitchFamily="34" charset="0"/>
                <a:ea typeface="Times New Roman" panose="02020603050405020304" pitchFamily="18" charset="0"/>
                <a:cs typeface="Times New Roman" panose="02020603050405020304" pitchFamily="18" charset="0"/>
              </a:rPr>
              <a:t> </a:t>
            </a:r>
            <a:r>
              <a:rPr lang="en-US" sz="2800" dirty="0">
                <a:latin typeface="Abadi" panose="020B0604020104020204" pitchFamily="34" charset="0"/>
                <a:ea typeface="Times New Roman" panose="02020603050405020304" pitchFamily="18" charset="0"/>
                <a:cs typeface="Times New Roman" panose="02020603050405020304" pitchFamily="18" charset="0"/>
              </a:rPr>
              <a:t>(NKJV) </a:t>
            </a:r>
            <a:endParaRPr lang="en-US" sz="2800" dirty="0">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084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675409" y="363682"/>
            <a:ext cx="10931236" cy="4920834"/>
          </a:xfrm>
          <a:prstGeom prst="rect">
            <a:avLst/>
          </a:prstGeom>
          <a:noFill/>
        </p:spPr>
        <p:txBody>
          <a:bodyPr wrap="square" rtlCol="0">
            <a:spAutoFit/>
          </a:bodyPr>
          <a:lstStyle/>
          <a:p>
            <a:pPr>
              <a:lnSpc>
                <a:spcPct val="106000"/>
              </a:lnSpc>
            </a:pPr>
            <a:endParaRPr lang="en-US" sz="4400" dirty="0">
              <a:latin typeface="Abadi" panose="020B0604020104020204" pitchFamily="34" charset="0"/>
              <a:ea typeface="Times New Roman" panose="02020603050405020304" pitchFamily="18" charset="0"/>
              <a:cs typeface="Times New Roman" panose="02020603050405020304" pitchFamily="18" charset="0"/>
            </a:endParaRPr>
          </a:p>
          <a:p>
            <a:pPr>
              <a:lnSpc>
                <a:spcPct val="106000"/>
              </a:lnSpc>
            </a:pPr>
            <a:r>
              <a:rPr lang="en-US" sz="5400" dirty="0">
                <a:latin typeface="Abadi" panose="020B0604020104020204" pitchFamily="34" charset="0"/>
                <a:ea typeface="Times New Roman" panose="02020603050405020304" pitchFamily="18" charset="0"/>
                <a:cs typeface="Times New Roman" panose="02020603050405020304" pitchFamily="18" charset="0"/>
              </a:rPr>
              <a:t>Be still, and know that I am God;                 I will be exalted among the nations,                 I will be exalted in the earth!</a:t>
            </a:r>
            <a:r>
              <a:rPr lang="en-US" sz="5400" b="1" dirty="0">
                <a:latin typeface="Abadi" panose="020B0604020104020204" pitchFamily="34" charset="0"/>
                <a:ea typeface="Times New Roman" panose="02020603050405020304" pitchFamily="18" charset="0"/>
                <a:cs typeface="Times New Roman" panose="02020603050405020304" pitchFamily="18" charset="0"/>
              </a:rPr>
              <a:t> </a:t>
            </a:r>
          </a:p>
          <a:p>
            <a:pPr>
              <a:lnSpc>
                <a:spcPct val="106000"/>
              </a:lnSpc>
            </a:pPr>
            <a:endParaRPr lang="en-US" sz="5400" b="1" dirty="0">
              <a:latin typeface="Abadi" panose="020B0604020104020204" pitchFamily="34" charset="0"/>
              <a:ea typeface="Times New Roman" panose="02020603050405020304" pitchFamily="18" charset="0"/>
              <a:cs typeface="Times New Roman" panose="02020603050405020304" pitchFamily="18" charset="0"/>
            </a:endParaRPr>
          </a:p>
          <a:p>
            <a:pPr>
              <a:lnSpc>
                <a:spcPct val="106000"/>
              </a:lnSpc>
            </a:pPr>
            <a:r>
              <a:rPr lang="en-US" sz="3600" b="1" dirty="0">
                <a:latin typeface="Abadi" panose="020B0604020104020204" pitchFamily="34" charset="0"/>
                <a:ea typeface="Times New Roman" panose="02020603050405020304" pitchFamily="18" charset="0"/>
                <a:cs typeface="Times New Roman" panose="02020603050405020304" pitchFamily="18" charset="0"/>
              </a:rPr>
              <a:t>Psalm 46:10</a:t>
            </a:r>
            <a:r>
              <a:rPr lang="en-US" sz="3600" dirty="0">
                <a:latin typeface="Abadi" panose="020B0604020104020204" pitchFamily="34" charset="0"/>
                <a:ea typeface="Times New Roman" panose="02020603050405020304" pitchFamily="18" charset="0"/>
                <a:cs typeface="Times New Roman" panose="02020603050405020304" pitchFamily="18" charset="0"/>
              </a:rPr>
              <a:t> </a:t>
            </a:r>
            <a:r>
              <a:rPr lang="en-US" sz="2800" dirty="0">
                <a:latin typeface="Abadi" panose="020B0604020104020204" pitchFamily="34" charset="0"/>
                <a:ea typeface="Times New Roman" panose="02020603050405020304" pitchFamily="18" charset="0"/>
                <a:cs typeface="Times New Roman" panose="02020603050405020304" pitchFamily="18" charset="0"/>
              </a:rPr>
              <a:t>(NKJV) </a:t>
            </a:r>
            <a:endParaRPr lang="en-US" sz="2800" dirty="0">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3825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1383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5A5B5DA-F45C-462C-BFBB-EE6071019FC4}"/>
              </a:ext>
            </a:extLst>
          </p:cNvPr>
          <p:cNvSpPr txBox="1"/>
          <p:nvPr/>
        </p:nvSpPr>
        <p:spPr>
          <a:xfrm>
            <a:off x="472440" y="380526"/>
            <a:ext cx="11437620" cy="5801588"/>
          </a:xfrm>
          <a:prstGeom prst="rect">
            <a:avLst/>
          </a:prstGeom>
          <a:noFill/>
        </p:spPr>
        <p:txBody>
          <a:bodyPr wrap="square" rtlCol="0">
            <a:spAutoFit/>
          </a:bodyPr>
          <a:lstStyle/>
          <a:p>
            <a:pPr>
              <a:lnSpc>
                <a:spcPct val="106000"/>
              </a:lnSpc>
            </a:pPr>
            <a:r>
              <a:rPr lang="en-US" sz="5000" dirty="0">
                <a:latin typeface="Abadi" panose="020B0604020104020204" pitchFamily="34" charset="0"/>
                <a:ea typeface="Times New Roman" panose="02020603050405020304" pitchFamily="18" charset="0"/>
                <a:cs typeface="Times New Roman" panose="02020603050405020304" pitchFamily="18" charset="0"/>
              </a:rPr>
              <a:t>Now when they drew near Jerusalem, and came to </a:t>
            </a:r>
            <a:r>
              <a:rPr lang="en-US" sz="5000" dirty="0" err="1">
                <a:latin typeface="Abadi" panose="020B0604020104020204" pitchFamily="34" charset="0"/>
                <a:ea typeface="Times New Roman" panose="02020603050405020304" pitchFamily="18" charset="0"/>
                <a:cs typeface="Times New Roman" panose="02020603050405020304" pitchFamily="18" charset="0"/>
              </a:rPr>
              <a:t>Bethphage</a:t>
            </a:r>
            <a:r>
              <a:rPr lang="en-US" sz="5000" dirty="0">
                <a:latin typeface="Abadi" panose="020B0604020104020204" pitchFamily="34" charset="0"/>
                <a:ea typeface="Times New Roman" panose="02020603050405020304" pitchFamily="18" charset="0"/>
                <a:cs typeface="Times New Roman" panose="02020603050405020304" pitchFamily="18" charset="0"/>
              </a:rPr>
              <a:t>, at the Mount of Olives, then Jesus sent two disciples, saying to them, “Go into the village opposite you, and immediately you will find a donkey tied, and a colt with her. Loose them and bring them to Me. </a:t>
            </a:r>
            <a:endParaRPr lang="en-US" sz="5000" dirty="0">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606579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119</TotalTime>
  <Words>1121</Words>
  <Application>Microsoft Office PowerPoint</Application>
  <PresentationFormat>Custom</PresentationFormat>
  <Paragraphs>88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Pastor</dc:creator>
  <cp:lastModifiedBy>tskinner</cp:lastModifiedBy>
  <cp:revision>16</cp:revision>
  <dcterms:created xsi:type="dcterms:W3CDTF">2018-11-03T12:50:44Z</dcterms:created>
  <dcterms:modified xsi:type="dcterms:W3CDTF">2020-04-04T22:19:03Z</dcterms:modified>
</cp:coreProperties>
</file>